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89" r:id="rId2"/>
    <p:sldId id="496" r:id="rId3"/>
    <p:sldId id="526" r:id="rId4"/>
    <p:sldId id="666" r:id="rId5"/>
    <p:sldId id="667" r:id="rId6"/>
    <p:sldId id="527" r:id="rId7"/>
    <p:sldId id="670" r:id="rId8"/>
    <p:sldId id="668" r:id="rId9"/>
    <p:sldId id="669" r:id="rId10"/>
    <p:sldId id="6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6600FF"/>
    <a:srgbClr val="FF9900"/>
    <a:srgbClr val="000099"/>
    <a:srgbClr val="0000CC"/>
    <a:srgbClr val="9900FF"/>
    <a:srgbClr val="CC00FF"/>
    <a:srgbClr val="00CCFF"/>
    <a:srgbClr val="CC33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8" autoAdjust="0"/>
    <p:restoredTop sz="71933" autoAdjust="0"/>
  </p:normalViewPr>
  <p:slideViewPr>
    <p:cSldViewPr>
      <p:cViewPr varScale="1">
        <p:scale>
          <a:sx n="55" d="100"/>
          <a:sy n="55" d="100"/>
        </p:scale>
        <p:origin x="-16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3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2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B6D6B-9C86-499A-A636-38829A5F60B2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41C25-7A1F-47FB-B705-003A328B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0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Elements</a:t>
            </a:r>
            <a:r>
              <a:rPr lang="en-US" baseline="0" dirty="0" smtClean="0"/>
              <a:t> of BPs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22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536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09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2909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44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46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18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9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1641" r="1785"/>
          <a:stretch/>
        </p:blipFill>
        <p:spPr>
          <a:xfrm>
            <a:off x="-1" y="0"/>
            <a:ext cx="9144001" cy="457199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4762" y="1478378"/>
            <a:ext cx="9154254" cy="5387145"/>
          </a:xfrm>
          <a:custGeom>
            <a:avLst/>
            <a:gdLst>
              <a:gd name="connsiteX0" fmla="*/ 0 w 9159175"/>
              <a:gd name="connsiteY0" fmla="*/ 0 h 6841524"/>
              <a:gd name="connsiteX1" fmla="*/ 9159175 w 9159175"/>
              <a:gd name="connsiteY1" fmla="*/ 0 h 6841524"/>
              <a:gd name="connsiteX2" fmla="*/ 9159175 w 9159175"/>
              <a:gd name="connsiteY2" fmla="*/ 6841524 h 6841524"/>
              <a:gd name="connsiteX3" fmla="*/ 0 w 9159175"/>
              <a:gd name="connsiteY3" fmla="*/ 6841524 h 6841524"/>
              <a:gd name="connsiteX4" fmla="*/ 0 w 9159175"/>
              <a:gd name="connsiteY4" fmla="*/ 0 h 6841524"/>
              <a:gd name="connsiteX0" fmla="*/ 0 w 9207301"/>
              <a:gd name="connsiteY0" fmla="*/ 3140242 h 6841524"/>
              <a:gd name="connsiteX1" fmla="*/ 9207301 w 9207301"/>
              <a:gd name="connsiteY1" fmla="*/ 0 h 6841524"/>
              <a:gd name="connsiteX2" fmla="*/ 9207301 w 9207301"/>
              <a:gd name="connsiteY2" fmla="*/ 6841524 h 6841524"/>
              <a:gd name="connsiteX3" fmla="*/ 48126 w 9207301"/>
              <a:gd name="connsiteY3" fmla="*/ 6841524 h 6841524"/>
              <a:gd name="connsiteX4" fmla="*/ 0 w 9207301"/>
              <a:gd name="connsiteY4" fmla="*/ 3140242 h 6841524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140297 h 3841579"/>
              <a:gd name="connsiteX1" fmla="*/ 3985595 w 9219332"/>
              <a:gd name="connsiteY1" fmla="*/ 790002 h 3841579"/>
              <a:gd name="connsiteX2" fmla="*/ 9219332 w 9219332"/>
              <a:gd name="connsiteY2" fmla="*/ 922350 h 3841579"/>
              <a:gd name="connsiteX3" fmla="*/ 9207301 w 9219332"/>
              <a:gd name="connsiteY3" fmla="*/ 3841579 h 3841579"/>
              <a:gd name="connsiteX4" fmla="*/ 48126 w 9219332"/>
              <a:gd name="connsiteY4" fmla="*/ 3841579 h 3841579"/>
              <a:gd name="connsiteX5" fmla="*/ 0 w 9219332"/>
              <a:gd name="connsiteY5" fmla="*/ 140297 h 3841579"/>
              <a:gd name="connsiteX0" fmla="*/ 0 w 9219332"/>
              <a:gd name="connsiteY0" fmla="*/ 1454745 h 5156027"/>
              <a:gd name="connsiteX1" fmla="*/ 2662121 w 9219332"/>
              <a:gd name="connsiteY1" fmla="*/ 10956 h 5156027"/>
              <a:gd name="connsiteX2" fmla="*/ 9219332 w 9219332"/>
              <a:gd name="connsiteY2" fmla="*/ 2236798 h 5156027"/>
              <a:gd name="connsiteX3" fmla="*/ 9207301 w 9219332"/>
              <a:gd name="connsiteY3" fmla="*/ 5156027 h 5156027"/>
              <a:gd name="connsiteX4" fmla="*/ 48126 w 9219332"/>
              <a:gd name="connsiteY4" fmla="*/ 5156027 h 5156027"/>
              <a:gd name="connsiteX5" fmla="*/ 0 w 9219332"/>
              <a:gd name="connsiteY5" fmla="*/ 1454745 h 5156027"/>
              <a:gd name="connsiteX0" fmla="*/ 0 w 9219332"/>
              <a:gd name="connsiteY0" fmla="*/ 1443789 h 5145071"/>
              <a:gd name="connsiteX1" fmla="*/ 2662121 w 9219332"/>
              <a:gd name="connsiteY1" fmla="*/ 0 h 5145071"/>
              <a:gd name="connsiteX2" fmla="*/ 9219332 w 9219332"/>
              <a:gd name="connsiteY2" fmla="*/ 2225842 h 5145071"/>
              <a:gd name="connsiteX3" fmla="*/ 9207301 w 9219332"/>
              <a:gd name="connsiteY3" fmla="*/ 5145071 h 5145071"/>
              <a:gd name="connsiteX4" fmla="*/ 48126 w 9219332"/>
              <a:gd name="connsiteY4" fmla="*/ 5145071 h 5145071"/>
              <a:gd name="connsiteX5" fmla="*/ 0 w 9219332"/>
              <a:gd name="connsiteY5" fmla="*/ 1443789 h 5145071"/>
              <a:gd name="connsiteX0" fmla="*/ 0 w 9219332"/>
              <a:gd name="connsiteY0" fmla="*/ 1449612 h 5150894"/>
              <a:gd name="connsiteX1" fmla="*/ 2662121 w 9219332"/>
              <a:gd name="connsiteY1" fmla="*/ 5823 h 5150894"/>
              <a:gd name="connsiteX2" fmla="*/ 9219332 w 9219332"/>
              <a:gd name="connsiteY2" fmla="*/ 2231665 h 5150894"/>
              <a:gd name="connsiteX3" fmla="*/ 9207301 w 9219332"/>
              <a:gd name="connsiteY3" fmla="*/ 5150894 h 5150894"/>
              <a:gd name="connsiteX4" fmla="*/ 48126 w 9219332"/>
              <a:gd name="connsiteY4" fmla="*/ 5150894 h 5150894"/>
              <a:gd name="connsiteX5" fmla="*/ 0 w 9219332"/>
              <a:gd name="connsiteY5" fmla="*/ 1449612 h 5150894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72999 h 5174281"/>
              <a:gd name="connsiteX1" fmla="*/ 2613995 w 9219332"/>
              <a:gd name="connsiteY1" fmla="*/ 5147 h 5174281"/>
              <a:gd name="connsiteX2" fmla="*/ 6223468 w 9219332"/>
              <a:gd name="connsiteY2" fmla="*/ 2026453 h 5174281"/>
              <a:gd name="connsiteX3" fmla="*/ 9219332 w 9219332"/>
              <a:gd name="connsiteY3" fmla="*/ 2255052 h 5174281"/>
              <a:gd name="connsiteX4" fmla="*/ 9207301 w 9219332"/>
              <a:gd name="connsiteY4" fmla="*/ 5174281 h 5174281"/>
              <a:gd name="connsiteX5" fmla="*/ 48126 w 9219332"/>
              <a:gd name="connsiteY5" fmla="*/ 5174281 h 5174281"/>
              <a:gd name="connsiteX6" fmla="*/ 0 w 9219332"/>
              <a:gd name="connsiteY6" fmla="*/ 1472999 h 5174281"/>
              <a:gd name="connsiteX0" fmla="*/ 0 w 9219332"/>
              <a:gd name="connsiteY0" fmla="*/ 1479523 h 5180805"/>
              <a:gd name="connsiteX1" fmla="*/ 2613995 w 9219332"/>
              <a:gd name="connsiteY1" fmla="*/ 11671 h 5180805"/>
              <a:gd name="connsiteX2" fmla="*/ 6223468 w 9219332"/>
              <a:gd name="connsiteY2" fmla="*/ 2032977 h 5180805"/>
              <a:gd name="connsiteX3" fmla="*/ 9219332 w 9219332"/>
              <a:gd name="connsiteY3" fmla="*/ 2261576 h 5180805"/>
              <a:gd name="connsiteX4" fmla="*/ 9207301 w 9219332"/>
              <a:gd name="connsiteY4" fmla="*/ 5180805 h 5180805"/>
              <a:gd name="connsiteX5" fmla="*/ 48126 w 9219332"/>
              <a:gd name="connsiteY5" fmla="*/ 5180805 h 5180805"/>
              <a:gd name="connsiteX6" fmla="*/ 0 w 9219332"/>
              <a:gd name="connsiteY6" fmla="*/ 1479523 h 5180805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5965 h 5177247"/>
              <a:gd name="connsiteX1" fmla="*/ 2613995 w 9219332"/>
              <a:gd name="connsiteY1" fmla="*/ 8113 h 5177247"/>
              <a:gd name="connsiteX2" fmla="*/ 6223468 w 9219332"/>
              <a:gd name="connsiteY2" fmla="*/ 2029419 h 5177247"/>
              <a:gd name="connsiteX3" fmla="*/ 9219332 w 9219332"/>
              <a:gd name="connsiteY3" fmla="*/ 2258018 h 5177247"/>
              <a:gd name="connsiteX4" fmla="*/ 9207301 w 9219332"/>
              <a:gd name="connsiteY4" fmla="*/ 5177247 h 5177247"/>
              <a:gd name="connsiteX5" fmla="*/ 48126 w 9219332"/>
              <a:gd name="connsiteY5" fmla="*/ 5177247 h 5177247"/>
              <a:gd name="connsiteX6" fmla="*/ 0 w 9219332"/>
              <a:gd name="connsiteY6" fmla="*/ 1475965 h 5177247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68793 h 5170075"/>
              <a:gd name="connsiteX1" fmla="*/ 2613995 w 9219332"/>
              <a:gd name="connsiteY1" fmla="*/ 941 h 5170075"/>
              <a:gd name="connsiteX2" fmla="*/ 6223468 w 9219332"/>
              <a:gd name="connsiteY2" fmla="*/ 2022247 h 5170075"/>
              <a:gd name="connsiteX3" fmla="*/ 9219332 w 9219332"/>
              <a:gd name="connsiteY3" fmla="*/ 2178656 h 5170075"/>
              <a:gd name="connsiteX4" fmla="*/ 9207301 w 9219332"/>
              <a:gd name="connsiteY4" fmla="*/ 5170075 h 5170075"/>
              <a:gd name="connsiteX5" fmla="*/ 48126 w 9219332"/>
              <a:gd name="connsiteY5" fmla="*/ 5170075 h 5170075"/>
              <a:gd name="connsiteX6" fmla="*/ 0 w 9219332"/>
              <a:gd name="connsiteY6" fmla="*/ 1468793 h 5170075"/>
              <a:gd name="connsiteX0" fmla="*/ 0 w 9219332"/>
              <a:gd name="connsiteY0" fmla="*/ 1482160 h 5183442"/>
              <a:gd name="connsiteX1" fmla="*/ 2613995 w 9219332"/>
              <a:gd name="connsiteY1" fmla="*/ 14308 h 5183442"/>
              <a:gd name="connsiteX2" fmla="*/ 6223468 w 9219332"/>
              <a:gd name="connsiteY2" fmla="*/ 2035614 h 5183442"/>
              <a:gd name="connsiteX3" fmla="*/ 9219332 w 9219332"/>
              <a:gd name="connsiteY3" fmla="*/ 2192023 h 5183442"/>
              <a:gd name="connsiteX4" fmla="*/ 9207301 w 9219332"/>
              <a:gd name="connsiteY4" fmla="*/ 5183442 h 5183442"/>
              <a:gd name="connsiteX5" fmla="*/ 48126 w 9219332"/>
              <a:gd name="connsiteY5" fmla="*/ 5183442 h 5183442"/>
              <a:gd name="connsiteX6" fmla="*/ 0 w 9219332"/>
              <a:gd name="connsiteY6" fmla="*/ 1482160 h 5183442"/>
              <a:gd name="connsiteX0" fmla="*/ 0 w 9219332"/>
              <a:gd name="connsiteY0" fmla="*/ 1493749 h 5195031"/>
              <a:gd name="connsiteX1" fmla="*/ 2613995 w 9219332"/>
              <a:gd name="connsiteY1" fmla="*/ 25897 h 5195031"/>
              <a:gd name="connsiteX2" fmla="*/ 6223468 w 9219332"/>
              <a:gd name="connsiteY2" fmla="*/ 2047203 h 5195031"/>
              <a:gd name="connsiteX3" fmla="*/ 9219332 w 9219332"/>
              <a:gd name="connsiteY3" fmla="*/ 2203612 h 5195031"/>
              <a:gd name="connsiteX4" fmla="*/ 9207301 w 9219332"/>
              <a:gd name="connsiteY4" fmla="*/ 5195031 h 5195031"/>
              <a:gd name="connsiteX5" fmla="*/ 48126 w 9219332"/>
              <a:gd name="connsiteY5" fmla="*/ 5195031 h 5195031"/>
              <a:gd name="connsiteX6" fmla="*/ 0 w 9219332"/>
              <a:gd name="connsiteY6" fmla="*/ 1493749 h 5195031"/>
              <a:gd name="connsiteX0" fmla="*/ 0 w 9219332"/>
              <a:gd name="connsiteY0" fmla="*/ 1539121 h 5240403"/>
              <a:gd name="connsiteX1" fmla="*/ 2493679 w 9219332"/>
              <a:gd name="connsiteY1" fmla="*/ 23143 h 5240403"/>
              <a:gd name="connsiteX2" fmla="*/ 6223468 w 9219332"/>
              <a:gd name="connsiteY2" fmla="*/ 2092575 h 5240403"/>
              <a:gd name="connsiteX3" fmla="*/ 9219332 w 9219332"/>
              <a:gd name="connsiteY3" fmla="*/ 2248984 h 5240403"/>
              <a:gd name="connsiteX4" fmla="*/ 9207301 w 9219332"/>
              <a:gd name="connsiteY4" fmla="*/ 5240403 h 5240403"/>
              <a:gd name="connsiteX5" fmla="*/ 48126 w 9219332"/>
              <a:gd name="connsiteY5" fmla="*/ 5240403 h 5240403"/>
              <a:gd name="connsiteX6" fmla="*/ 0 w 9219332"/>
              <a:gd name="connsiteY6" fmla="*/ 1539121 h 5240403"/>
              <a:gd name="connsiteX0" fmla="*/ 0 w 9219332"/>
              <a:gd name="connsiteY0" fmla="*/ 1556620 h 5257902"/>
              <a:gd name="connsiteX1" fmla="*/ 2493679 w 9219332"/>
              <a:gd name="connsiteY1" fmla="*/ 40642 h 5257902"/>
              <a:gd name="connsiteX2" fmla="*/ 6223468 w 9219332"/>
              <a:gd name="connsiteY2" fmla="*/ 2110074 h 5257902"/>
              <a:gd name="connsiteX3" fmla="*/ 9219332 w 9219332"/>
              <a:gd name="connsiteY3" fmla="*/ 2266483 h 5257902"/>
              <a:gd name="connsiteX4" fmla="*/ 9207301 w 9219332"/>
              <a:gd name="connsiteY4" fmla="*/ 5257902 h 5257902"/>
              <a:gd name="connsiteX5" fmla="*/ 48126 w 9219332"/>
              <a:gd name="connsiteY5" fmla="*/ 5257902 h 5257902"/>
              <a:gd name="connsiteX6" fmla="*/ 0 w 9219332"/>
              <a:gd name="connsiteY6" fmla="*/ 1556620 h 5257902"/>
              <a:gd name="connsiteX0" fmla="*/ 0 w 9219332"/>
              <a:gd name="connsiteY0" fmla="*/ 1562740 h 5264022"/>
              <a:gd name="connsiteX1" fmla="*/ 2493679 w 9219332"/>
              <a:gd name="connsiteY1" fmla="*/ 46762 h 5264022"/>
              <a:gd name="connsiteX2" fmla="*/ 6223468 w 9219332"/>
              <a:gd name="connsiteY2" fmla="*/ 2116194 h 5264022"/>
              <a:gd name="connsiteX3" fmla="*/ 9219332 w 9219332"/>
              <a:gd name="connsiteY3" fmla="*/ 2272603 h 5264022"/>
              <a:gd name="connsiteX4" fmla="*/ 9207301 w 9219332"/>
              <a:gd name="connsiteY4" fmla="*/ 5264022 h 5264022"/>
              <a:gd name="connsiteX5" fmla="*/ 48126 w 9219332"/>
              <a:gd name="connsiteY5" fmla="*/ 5264022 h 5264022"/>
              <a:gd name="connsiteX6" fmla="*/ 0 w 9219332"/>
              <a:gd name="connsiteY6" fmla="*/ 1562740 h 5264022"/>
              <a:gd name="connsiteX0" fmla="*/ 0 w 9219332"/>
              <a:gd name="connsiteY0" fmla="*/ 1556621 h 5257903"/>
              <a:gd name="connsiteX1" fmla="*/ 2469615 w 9219332"/>
              <a:gd name="connsiteY1" fmla="*/ 40643 h 5257903"/>
              <a:gd name="connsiteX2" fmla="*/ 6223468 w 9219332"/>
              <a:gd name="connsiteY2" fmla="*/ 2110075 h 5257903"/>
              <a:gd name="connsiteX3" fmla="*/ 9219332 w 9219332"/>
              <a:gd name="connsiteY3" fmla="*/ 2266484 h 5257903"/>
              <a:gd name="connsiteX4" fmla="*/ 9207301 w 9219332"/>
              <a:gd name="connsiteY4" fmla="*/ 5257903 h 5257903"/>
              <a:gd name="connsiteX5" fmla="*/ 48126 w 9219332"/>
              <a:gd name="connsiteY5" fmla="*/ 5257903 h 5257903"/>
              <a:gd name="connsiteX6" fmla="*/ 0 w 9219332"/>
              <a:gd name="connsiteY6" fmla="*/ 1556621 h 5257903"/>
              <a:gd name="connsiteX0" fmla="*/ 0 w 9219332"/>
              <a:gd name="connsiteY0" fmla="*/ 1545248 h 5246530"/>
              <a:gd name="connsiteX1" fmla="*/ 2469615 w 9219332"/>
              <a:gd name="connsiteY1" fmla="*/ 29270 h 5246530"/>
              <a:gd name="connsiteX2" fmla="*/ 6223468 w 9219332"/>
              <a:gd name="connsiteY2" fmla="*/ 2098702 h 5246530"/>
              <a:gd name="connsiteX3" fmla="*/ 9219332 w 9219332"/>
              <a:gd name="connsiteY3" fmla="*/ 2255111 h 5246530"/>
              <a:gd name="connsiteX4" fmla="*/ 9207301 w 9219332"/>
              <a:gd name="connsiteY4" fmla="*/ 5246530 h 5246530"/>
              <a:gd name="connsiteX5" fmla="*/ 48126 w 9219332"/>
              <a:gd name="connsiteY5" fmla="*/ 5246530 h 5246530"/>
              <a:gd name="connsiteX6" fmla="*/ 0 w 9219332"/>
              <a:gd name="connsiteY6" fmla="*/ 1545248 h 5246530"/>
              <a:gd name="connsiteX0" fmla="*/ 0 w 9219332"/>
              <a:gd name="connsiteY0" fmla="*/ 1547962 h 5249244"/>
              <a:gd name="connsiteX1" fmla="*/ 2469615 w 9219332"/>
              <a:gd name="connsiteY1" fmla="*/ 31984 h 5249244"/>
              <a:gd name="connsiteX2" fmla="*/ 6223468 w 9219332"/>
              <a:gd name="connsiteY2" fmla="*/ 2101416 h 5249244"/>
              <a:gd name="connsiteX3" fmla="*/ 9219332 w 9219332"/>
              <a:gd name="connsiteY3" fmla="*/ 2257825 h 5249244"/>
              <a:gd name="connsiteX4" fmla="*/ 9207301 w 9219332"/>
              <a:gd name="connsiteY4" fmla="*/ 5249244 h 5249244"/>
              <a:gd name="connsiteX5" fmla="*/ 48126 w 9219332"/>
              <a:gd name="connsiteY5" fmla="*/ 5249244 h 5249244"/>
              <a:gd name="connsiteX6" fmla="*/ 0 w 9219332"/>
              <a:gd name="connsiteY6" fmla="*/ 1547962 h 5249244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52938 h 5254220"/>
              <a:gd name="connsiteX1" fmla="*/ 2469615 w 9219332"/>
              <a:gd name="connsiteY1" fmla="*/ 36960 h 5254220"/>
              <a:gd name="connsiteX2" fmla="*/ 6223468 w 9219332"/>
              <a:gd name="connsiteY2" fmla="*/ 2046234 h 5254220"/>
              <a:gd name="connsiteX3" fmla="*/ 9219332 w 9219332"/>
              <a:gd name="connsiteY3" fmla="*/ 2262801 h 5254220"/>
              <a:gd name="connsiteX4" fmla="*/ 9207301 w 9219332"/>
              <a:gd name="connsiteY4" fmla="*/ 5254220 h 5254220"/>
              <a:gd name="connsiteX5" fmla="*/ 48126 w 9219332"/>
              <a:gd name="connsiteY5" fmla="*/ 5254220 h 5254220"/>
              <a:gd name="connsiteX6" fmla="*/ 0 w 9219332"/>
              <a:gd name="connsiteY6" fmla="*/ 1552938 h 5254220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53368 h 5254650"/>
              <a:gd name="connsiteX1" fmla="*/ 2469615 w 9243396"/>
              <a:gd name="connsiteY1" fmla="*/ 37390 h 5254650"/>
              <a:gd name="connsiteX2" fmla="*/ 6223468 w 9243396"/>
              <a:gd name="connsiteY2" fmla="*/ 2046664 h 5254650"/>
              <a:gd name="connsiteX3" fmla="*/ 9243396 w 9243396"/>
              <a:gd name="connsiteY3" fmla="*/ 2191042 h 5254650"/>
              <a:gd name="connsiteX4" fmla="*/ 9207301 w 9243396"/>
              <a:gd name="connsiteY4" fmla="*/ 5254650 h 5254650"/>
              <a:gd name="connsiteX5" fmla="*/ 48126 w 9243396"/>
              <a:gd name="connsiteY5" fmla="*/ 5254650 h 5254650"/>
              <a:gd name="connsiteX6" fmla="*/ 0 w 9243396"/>
              <a:gd name="connsiteY6" fmla="*/ 1553368 h 5254650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14369 h 5215651"/>
              <a:gd name="connsiteX1" fmla="*/ 2373363 w 9243396"/>
              <a:gd name="connsiteY1" fmla="*/ 34486 h 5215651"/>
              <a:gd name="connsiteX2" fmla="*/ 6223468 w 9243396"/>
              <a:gd name="connsiteY2" fmla="*/ 2007665 h 5215651"/>
              <a:gd name="connsiteX3" fmla="*/ 9243396 w 9243396"/>
              <a:gd name="connsiteY3" fmla="*/ 2152043 h 5215651"/>
              <a:gd name="connsiteX4" fmla="*/ 9207301 w 9243396"/>
              <a:gd name="connsiteY4" fmla="*/ 5215651 h 5215651"/>
              <a:gd name="connsiteX5" fmla="*/ 48126 w 9243396"/>
              <a:gd name="connsiteY5" fmla="*/ 5215651 h 5215651"/>
              <a:gd name="connsiteX6" fmla="*/ 0 w 9243396"/>
              <a:gd name="connsiteY6" fmla="*/ 1514369 h 5215651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0225 h 5181507"/>
              <a:gd name="connsiteX1" fmla="*/ 2373363 w 9243396"/>
              <a:gd name="connsiteY1" fmla="*/ 342 h 5181507"/>
              <a:gd name="connsiteX2" fmla="*/ 5537669 w 9243396"/>
              <a:gd name="connsiteY2" fmla="*/ 1371942 h 5181507"/>
              <a:gd name="connsiteX3" fmla="*/ 9243396 w 9243396"/>
              <a:gd name="connsiteY3" fmla="*/ 2117899 h 5181507"/>
              <a:gd name="connsiteX4" fmla="*/ 9207301 w 9243396"/>
              <a:gd name="connsiteY4" fmla="*/ 5181507 h 5181507"/>
              <a:gd name="connsiteX5" fmla="*/ 48126 w 9243396"/>
              <a:gd name="connsiteY5" fmla="*/ 5181507 h 5181507"/>
              <a:gd name="connsiteX6" fmla="*/ 0 w 9243396"/>
              <a:gd name="connsiteY6" fmla="*/ 1480225 h 5181507"/>
              <a:gd name="connsiteX0" fmla="*/ 0 w 9243396"/>
              <a:gd name="connsiteY0" fmla="*/ 1480319 h 5181601"/>
              <a:gd name="connsiteX1" fmla="*/ 2373363 w 9243396"/>
              <a:gd name="connsiteY1" fmla="*/ 436 h 5181601"/>
              <a:gd name="connsiteX2" fmla="*/ 5537669 w 9243396"/>
              <a:gd name="connsiteY2" fmla="*/ 1372036 h 5181601"/>
              <a:gd name="connsiteX3" fmla="*/ 9243396 w 9243396"/>
              <a:gd name="connsiteY3" fmla="*/ 2117993 h 5181601"/>
              <a:gd name="connsiteX4" fmla="*/ 9207301 w 9243396"/>
              <a:gd name="connsiteY4" fmla="*/ 5181601 h 5181601"/>
              <a:gd name="connsiteX5" fmla="*/ 48126 w 9243396"/>
              <a:gd name="connsiteY5" fmla="*/ 5181601 h 5181601"/>
              <a:gd name="connsiteX6" fmla="*/ 0 w 9243396"/>
              <a:gd name="connsiteY6" fmla="*/ 1480319 h 5181601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237 h 5181519"/>
              <a:gd name="connsiteX1" fmla="*/ 2373363 w 9231365"/>
              <a:gd name="connsiteY1" fmla="*/ 354 h 5181519"/>
              <a:gd name="connsiteX2" fmla="*/ 5537669 w 9231365"/>
              <a:gd name="connsiteY2" fmla="*/ 1371954 h 5181519"/>
              <a:gd name="connsiteX3" fmla="*/ 9231365 w 9231365"/>
              <a:gd name="connsiteY3" fmla="*/ 1985563 h 5181519"/>
              <a:gd name="connsiteX4" fmla="*/ 9207301 w 9231365"/>
              <a:gd name="connsiteY4" fmla="*/ 5181519 h 5181519"/>
              <a:gd name="connsiteX5" fmla="*/ 48126 w 9231365"/>
              <a:gd name="connsiteY5" fmla="*/ 5181519 h 5181519"/>
              <a:gd name="connsiteX6" fmla="*/ 0 w 9231365"/>
              <a:gd name="connsiteY6" fmla="*/ 1480237 h 5181519"/>
              <a:gd name="connsiteX0" fmla="*/ 0 w 9231365"/>
              <a:gd name="connsiteY0" fmla="*/ 1480660 h 5181942"/>
              <a:gd name="connsiteX1" fmla="*/ 2373363 w 9231365"/>
              <a:gd name="connsiteY1" fmla="*/ 777 h 5181942"/>
              <a:gd name="connsiteX2" fmla="*/ 5537669 w 9231365"/>
              <a:gd name="connsiteY2" fmla="*/ 1324251 h 5181942"/>
              <a:gd name="connsiteX3" fmla="*/ 9231365 w 9231365"/>
              <a:gd name="connsiteY3" fmla="*/ 1985986 h 5181942"/>
              <a:gd name="connsiteX4" fmla="*/ 9207301 w 9231365"/>
              <a:gd name="connsiteY4" fmla="*/ 5181942 h 5181942"/>
              <a:gd name="connsiteX5" fmla="*/ 48126 w 9231365"/>
              <a:gd name="connsiteY5" fmla="*/ 5181942 h 5181942"/>
              <a:gd name="connsiteX6" fmla="*/ 0 w 9231365"/>
              <a:gd name="connsiteY6" fmla="*/ 1480660 h 5181942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4814 h 5186096"/>
              <a:gd name="connsiteX1" fmla="*/ 2373363 w 9231365"/>
              <a:gd name="connsiteY1" fmla="*/ 4931 h 5186096"/>
              <a:gd name="connsiteX2" fmla="*/ 5537669 w 9231365"/>
              <a:gd name="connsiteY2" fmla="*/ 1328405 h 5186096"/>
              <a:gd name="connsiteX3" fmla="*/ 9231365 w 9231365"/>
              <a:gd name="connsiteY3" fmla="*/ 1990140 h 5186096"/>
              <a:gd name="connsiteX4" fmla="*/ 9207301 w 9231365"/>
              <a:gd name="connsiteY4" fmla="*/ 5186096 h 5186096"/>
              <a:gd name="connsiteX5" fmla="*/ 48126 w 9231365"/>
              <a:gd name="connsiteY5" fmla="*/ 5186096 h 5186096"/>
              <a:gd name="connsiteX6" fmla="*/ 0 w 9231365"/>
              <a:gd name="connsiteY6" fmla="*/ 1484814 h 5186096"/>
              <a:gd name="connsiteX0" fmla="*/ 0 w 9231365"/>
              <a:gd name="connsiteY0" fmla="*/ 1519567 h 5220849"/>
              <a:gd name="connsiteX1" fmla="*/ 2662121 w 9231365"/>
              <a:gd name="connsiteY1" fmla="*/ 3589 h 5220849"/>
              <a:gd name="connsiteX2" fmla="*/ 5537669 w 9231365"/>
              <a:gd name="connsiteY2" fmla="*/ 1363158 h 5220849"/>
              <a:gd name="connsiteX3" fmla="*/ 9231365 w 9231365"/>
              <a:gd name="connsiteY3" fmla="*/ 2024893 h 5220849"/>
              <a:gd name="connsiteX4" fmla="*/ 9207301 w 9231365"/>
              <a:gd name="connsiteY4" fmla="*/ 5220849 h 5220849"/>
              <a:gd name="connsiteX5" fmla="*/ 48126 w 9231365"/>
              <a:gd name="connsiteY5" fmla="*/ 5220849 h 5220849"/>
              <a:gd name="connsiteX6" fmla="*/ 0 w 9231365"/>
              <a:gd name="connsiteY6" fmla="*/ 1519567 h 5220849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94 h 5217292"/>
              <a:gd name="connsiteX1" fmla="*/ 2662121 w 9231365"/>
              <a:gd name="connsiteY1" fmla="*/ 32 h 5217292"/>
              <a:gd name="connsiteX2" fmla="*/ 5537669 w 9231365"/>
              <a:gd name="connsiteY2" fmla="*/ 1359601 h 5217292"/>
              <a:gd name="connsiteX3" fmla="*/ 9231365 w 9231365"/>
              <a:gd name="connsiteY3" fmla="*/ 2021336 h 5217292"/>
              <a:gd name="connsiteX4" fmla="*/ 9207301 w 9231365"/>
              <a:gd name="connsiteY4" fmla="*/ 5217292 h 5217292"/>
              <a:gd name="connsiteX5" fmla="*/ 48126 w 9231365"/>
              <a:gd name="connsiteY5" fmla="*/ 5217292 h 5217292"/>
              <a:gd name="connsiteX6" fmla="*/ 0 w 9231365"/>
              <a:gd name="connsiteY6" fmla="*/ 1395694 h 5217292"/>
              <a:gd name="connsiteX0" fmla="*/ 0 w 9231365"/>
              <a:gd name="connsiteY0" fmla="*/ 1395697 h 5217295"/>
              <a:gd name="connsiteX1" fmla="*/ 2662121 w 9231365"/>
              <a:gd name="connsiteY1" fmla="*/ 35 h 5217295"/>
              <a:gd name="connsiteX2" fmla="*/ 5537669 w 9231365"/>
              <a:gd name="connsiteY2" fmla="*/ 1359604 h 5217295"/>
              <a:gd name="connsiteX3" fmla="*/ 9231365 w 9231365"/>
              <a:gd name="connsiteY3" fmla="*/ 2021339 h 5217295"/>
              <a:gd name="connsiteX4" fmla="*/ 9207301 w 9231365"/>
              <a:gd name="connsiteY4" fmla="*/ 5217295 h 5217295"/>
              <a:gd name="connsiteX5" fmla="*/ 48126 w 9231365"/>
              <a:gd name="connsiteY5" fmla="*/ 5217295 h 5217295"/>
              <a:gd name="connsiteX6" fmla="*/ 0 w 9231365"/>
              <a:gd name="connsiteY6" fmla="*/ 1395697 h 5217295"/>
              <a:gd name="connsiteX0" fmla="*/ 0 w 9231365"/>
              <a:gd name="connsiteY0" fmla="*/ 1399409 h 5221007"/>
              <a:gd name="connsiteX1" fmla="*/ 2662121 w 9231365"/>
              <a:gd name="connsiteY1" fmla="*/ 3747 h 5221007"/>
              <a:gd name="connsiteX2" fmla="*/ 5537669 w 9231365"/>
              <a:gd name="connsiteY2" fmla="*/ 1363316 h 5221007"/>
              <a:gd name="connsiteX3" fmla="*/ 9231365 w 9231365"/>
              <a:gd name="connsiteY3" fmla="*/ 2025051 h 5221007"/>
              <a:gd name="connsiteX4" fmla="*/ 9207301 w 9231365"/>
              <a:gd name="connsiteY4" fmla="*/ 5221007 h 5221007"/>
              <a:gd name="connsiteX5" fmla="*/ 48126 w 9231365"/>
              <a:gd name="connsiteY5" fmla="*/ 5221007 h 5221007"/>
              <a:gd name="connsiteX6" fmla="*/ 0 w 9231365"/>
              <a:gd name="connsiteY6" fmla="*/ 1399409 h 5221007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8527 h 5220125"/>
              <a:gd name="connsiteX1" fmla="*/ 2662121 w 9231365"/>
              <a:gd name="connsiteY1" fmla="*/ 2865 h 5220125"/>
              <a:gd name="connsiteX2" fmla="*/ 5537669 w 9231365"/>
              <a:gd name="connsiteY2" fmla="*/ 1362434 h 5220125"/>
              <a:gd name="connsiteX3" fmla="*/ 9231365 w 9231365"/>
              <a:gd name="connsiteY3" fmla="*/ 1964012 h 5220125"/>
              <a:gd name="connsiteX4" fmla="*/ 9207301 w 9231365"/>
              <a:gd name="connsiteY4" fmla="*/ 5220125 h 5220125"/>
              <a:gd name="connsiteX5" fmla="*/ 48126 w 9231365"/>
              <a:gd name="connsiteY5" fmla="*/ 5220125 h 5220125"/>
              <a:gd name="connsiteX6" fmla="*/ 0 w 9231365"/>
              <a:gd name="connsiteY6" fmla="*/ 1398527 h 5220125"/>
              <a:gd name="connsiteX0" fmla="*/ 0 w 9231365"/>
              <a:gd name="connsiteY0" fmla="*/ 1399319 h 5220917"/>
              <a:gd name="connsiteX1" fmla="*/ 2662121 w 9231365"/>
              <a:gd name="connsiteY1" fmla="*/ 3657 h 5220917"/>
              <a:gd name="connsiteX2" fmla="*/ 5537669 w 9231365"/>
              <a:gd name="connsiteY2" fmla="*/ 1363226 h 5220917"/>
              <a:gd name="connsiteX3" fmla="*/ 9231365 w 9231365"/>
              <a:gd name="connsiteY3" fmla="*/ 1964804 h 5220917"/>
              <a:gd name="connsiteX4" fmla="*/ 9207301 w 9231365"/>
              <a:gd name="connsiteY4" fmla="*/ 5220917 h 5220917"/>
              <a:gd name="connsiteX5" fmla="*/ 48126 w 9231365"/>
              <a:gd name="connsiteY5" fmla="*/ 5220917 h 5220917"/>
              <a:gd name="connsiteX6" fmla="*/ 0 w 9231365"/>
              <a:gd name="connsiteY6" fmla="*/ 1399319 h 5220917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688 h 5221286"/>
              <a:gd name="connsiteX1" fmla="*/ 2662121 w 9231365"/>
              <a:gd name="connsiteY1" fmla="*/ 4026 h 5221286"/>
              <a:gd name="connsiteX2" fmla="*/ 5537669 w 9231365"/>
              <a:gd name="connsiteY2" fmla="*/ 1363595 h 5221286"/>
              <a:gd name="connsiteX3" fmla="*/ 9231365 w 9231365"/>
              <a:gd name="connsiteY3" fmla="*/ 1965173 h 5221286"/>
              <a:gd name="connsiteX4" fmla="*/ 9207301 w 9231365"/>
              <a:gd name="connsiteY4" fmla="*/ 5221286 h 5221286"/>
              <a:gd name="connsiteX5" fmla="*/ 48126 w 9231365"/>
              <a:gd name="connsiteY5" fmla="*/ 5221286 h 5221286"/>
              <a:gd name="connsiteX6" fmla="*/ 0 w 9231365"/>
              <a:gd name="connsiteY6" fmla="*/ 1399688 h 5221286"/>
              <a:gd name="connsiteX0" fmla="*/ 0 w 9219333"/>
              <a:gd name="connsiteY0" fmla="*/ 1215923 h 5217995"/>
              <a:gd name="connsiteX1" fmla="*/ 2650089 w 9219333"/>
              <a:gd name="connsiteY1" fmla="*/ 735 h 5217995"/>
              <a:gd name="connsiteX2" fmla="*/ 5525637 w 9219333"/>
              <a:gd name="connsiteY2" fmla="*/ 1360304 h 5217995"/>
              <a:gd name="connsiteX3" fmla="*/ 9219333 w 9219333"/>
              <a:gd name="connsiteY3" fmla="*/ 1961882 h 5217995"/>
              <a:gd name="connsiteX4" fmla="*/ 9195269 w 9219333"/>
              <a:gd name="connsiteY4" fmla="*/ 5217995 h 5217995"/>
              <a:gd name="connsiteX5" fmla="*/ 36094 w 9219333"/>
              <a:gd name="connsiteY5" fmla="*/ 5217995 h 5217995"/>
              <a:gd name="connsiteX6" fmla="*/ 0 w 9219333"/>
              <a:gd name="connsiteY6" fmla="*/ 1215923 h 5217995"/>
              <a:gd name="connsiteX0" fmla="*/ 0 w 9219333"/>
              <a:gd name="connsiteY0" fmla="*/ 1396225 h 5398297"/>
              <a:gd name="connsiteX1" fmla="*/ 2674153 w 9219333"/>
              <a:gd name="connsiteY1" fmla="*/ 563 h 5398297"/>
              <a:gd name="connsiteX2" fmla="*/ 5525637 w 9219333"/>
              <a:gd name="connsiteY2" fmla="*/ 1540606 h 5398297"/>
              <a:gd name="connsiteX3" fmla="*/ 9219333 w 9219333"/>
              <a:gd name="connsiteY3" fmla="*/ 2142184 h 5398297"/>
              <a:gd name="connsiteX4" fmla="*/ 9195269 w 9219333"/>
              <a:gd name="connsiteY4" fmla="*/ 5398297 h 5398297"/>
              <a:gd name="connsiteX5" fmla="*/ 36094 w 9219333"/>
              <a:gd name="connsiteY5" fmla="*/ 5398297 h 5398297"/>
              <a:gd name="connsiteX6" fmla="*/ 0 w 9219333"/>
              <a:gd name="connsiteY6" fmla="*/ 1396225 h 539829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141624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009276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6 h 5397738"/>
              <a:gd name="connsiteX1" fmla="*/ 2674153 w 9219333"/>
              <a:gd name="connsiteY1" fmla="*/ 4 h 5397738"/>
              <a:gd name="connsiteX2" fmla="*/ 5585795 w 9219333"/>
              <a:gd name="connsiteY2" fmla="*/ 1383637 h 5397738"/>
              <a:gd name="connsiteX3" fmla="*/ 9219333 w 9219333"/>
              <a:gd name="connsiteY3" fmla="*/ 2009277 h 5397738"/>
              <a:gd name="connsiteX4" fmla="*/ 9195269 w 9219333"/>
              <a:gd name="connsiteY4" fmla="*/ 5397738 h 5397738"/>
              <a:gd name="connsiteX5" fmla="*/ 36094 w 9219333"/>
              <a:gd name="connsiteY5" fmla="*/ 5397738 h 5397738"/>
              <a:gd name="connsiteX6" fmla="*/ 0 w 9219333"/>
              <a:gd name="connsiteY6" fmla="*/ 1395666 h 5397738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36094 w 9219333"/>
              <a:gd name="connsiteY5" fmla="*/ 5402259 h 5402259"/>
              <a:gd name="connsiteX6" fmla="*/ 0 w 9219333"/>
              <a:gd name="connsiteY6" fmla="*/ 1400187 h 5402259"/>
              <a:gd name="connsiteX0" fmla="*/ 10488 w 9229821"/>
              <a:gd name="connsiteY0" fmla="*/ 1400187 h 5426411"/>
              <a:gd name="connsiteX1" fmla="*/ 2684641 w 9229821"/>
              <a:gd name="connsiteY1" fmla="*/ 4525 h 5426411"/>
              <a:gd name="connsiteX2" fmla="*/ 5596283 w 9229821"/>
              <a:gd name="connsiteY2" fmla="*/ 1388158 h 5426411"/>
              <a:gd name="connsiteX3" fmla="*/ 9229821 w 9229821"/>
              <a:gd name="connsiteY3" fmla="*/ 1965672 h 5426411"/>
              <a:gd name="connsiteX4" fmla="*/ 9205757 w 9229821"/>
              <a:gd name="connsiteY4" fmla="*/ 5402259 h 5426411"/>
              <a:gd name="connsiteX5" fmla="*/ 0 w 9229821"/>
              <a:gd name="connsiteY5" fmla="*/ 5426411 h 5426411"/>
              <a:gd name="connsiteX6" fmla="*/ 10488 w 9229821"/>
              <a:gd name="connsiteY6" fmla="*/ 1400187 h 5426411"/>
              <a:gd name="connsiteX0" fmla="*/ 0 w 9219333"/>
              <a:gd name="connsiteY0" fmla="*/ 1400187 h 5426411"/>
              <a:gd name="connsiteX1" fmla="*/ 2674153 w 9219333"/>
              <a:gd name="connsiteY1" fmla="*/ 4525 h 5426411"/>
              <a:gd name="connsiteX2" fmla="*/ 5585795 w 9219333"/>
              <a:gd name="connsiteY2" fmla="*/ 1388158 h 5426411"/>
              <a:gd name="connsiteX3" fmla="*/ 9219333 w 9219333"/>
              <a:gd name="connsiteY3" fmla="*/ 1965672 h 5426411"/>
              <a:gd name="connsiteX4" fmla="*/ 9195269 w 9219333"/>
              <a:gd name="connsiteY4" fmla="*/ 5402259 h 5426411"/>
              <a:gd name="connsiteX5" fmla="*/ 12803 w 9219333"/>
              <a:gd name="connsiteY5" fmla="*/ 5426411 h 5426411"/>
              <a:gd name="connsiteX6" fmla="*/ 0 w 9219333"/>
              <a:gd name="connsiteY6" fmla="*/ 1400187 h 5426411"/>
              <a:gd name="connsiteX0" fmla="*/ 11116 w 9230449"/>
              <a:gd name="connsiteY0" fmla="*/ 1400187 h 5426411"/>
              <a:gd name="connsiteX1" fmla="*/ 2685269 w 9230449"/>
              <a:gd name="connsiteY1" fmla="*/ 4525 h 5426411"/>
              <a:gd name="connsiteX2" fmla="*/ 5596911 w 9230449"/>
              <a:gd name="connsiteY2" fmla="*/ 1388158 h 5426411"/>
              <a:gd name="connsiteX3" fmla="*/ 9230449 w 9230449"/>
              <a:gd name="connsiteY3" fmla="*/ 1965672 h 5426411"/>
              <a:gd name="connsiteX4" fmla="*/ 9206385 w 9230449"/>
              <a:gd name="connsiteY4" fmla="*/ 5402259 h 5426411"/>
              <a:gd name="connsiteX5" fmla="*/ 628 w 9230449"/>
              <a:gd name="connsiteY5" fmla="*/ 5426411 h 5426411"/>
              <a:gd name="connsiteX6" fmla="*/ 11116 w 9230449"/>
              <a:gd name="connsiteY6" fmla="*/ 1400187 h 5426411"/>
              <a:gd name="connsiteX0" fmla="*/ 225 w 9219558"/>
              <a:gd name="connsiteY0" fmla="*/ 1400187 h 5438486"/>
              <a:gd name="connsiteX1" fmla="*/ 2674378 w 9219558"/>
              <a:gd name="connsiteY1" fmla="*/ 4525 h 5438486"/>
              <a:gd name="connsiteX2" fmla="*/ 5586020 w 9219558"/>
              <a:gd name="connsiteY2" fmla="*/ 1388158 h 5438486"/>
              <a:gd name="connsiteX3" fmla="*/ 9219558 w 9219558"/>
              <a:gd name="connsiteY3" fmla="*/ 1965672 h 5438486"/>
              <a:gd name="connsiteX4" fmla="*/ 9195494 w 9219558"/>
              <a:gd name="connsiteY4" fmla="*/ 5402259 h 5438486"/>
              <a:gd name="connsiteX5" fmla="*/ 1383 w 9219558"/>
              <a:gd name="connsiteY5" fmla="*/ 5438486 h 5438486"/>
              <a:gd name="connsiteX6" fmla="*/ 225 w 9219558"/>
              <a:gd name="connsiteY6" fmla="*/ 1400187 h 5438486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58781 w 9219333"/>
              <a:gd name="connsiteY5" fmla="*/ 5371568 h 5402259"/>
              <a:gd name="connsiteX6" fmla="*/ 0 w 9219333"/>
              <a:gd name="connsiteY6" fmla="*/ 1400187 h 5402259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199834 w 9223898"/>
              <a:gd name="connsiteY4" fmla="*/ 5402259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079788 w 9223898"/>
              <a:gd name="connsiteY4" fmla="*/ 5254083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9434"/>
              <a:gd name="connsiteY0" fmla="*/ 1400187 h 5409807"/>
              <a:gd name="connsiteX1" fmla="*/ 2678718 w 9229434"/>
              <a:gd name="connsiteY1" fmla="*/ 4525 h 5409807"/>
              <a:gd name="connsiteX2" fmla="*/ 5590360 w 9229434"/>
              <a:gd name="connsiteY2" fmla="*/ 1388158 h 5409807"/>
              <a:gd name="connsiteX3" fmla="*/ 9223898 w 9229434"/>
              <a:gd name="connsiteY3" fmla="*/ 1965672 h 5409807"/>
              <a:gd name="connsiteX4" fmla="*/ 9228645 w 9229434"/>
              <a:gd name="connsiteY4" fmla="*/ 5407039 h 5409807"/>
              <a:gd name="connsiteX5" fmla="*/ 921 w 9229434"/>
              <a:gd name="connsiteY5" fmla="*/ 5409807 h 5409807"/>
              <a:gd name="connsiteX6" fmla="*/ 4565 w 9229434"/>
              <a:gd name="connsiteY6" fmla="*/ 1400187 h 5409807"/>
              <a:gd name="connsiteX0" fmla="*/ 4565 w 9229434"/>
              <a:gd name="connsiteY0" fmla="*/ 1399152 h 5408772"/>
              <a:gd name="connsiteX1" fmla="*/ 2678718 w 9229434"/>
              <a:gd name="connsiteY1" fmla="*/ 3490 h 5408772"/>
              <a:gd name="connsiteX2" fmla="*/ 5590360 w 9229434"/>
              <a:gd name="connsiteY2" fmla="*/ 1387123 h 5408772"/>
              <a:gd name="connsiteX3" fmla="*/ 9223898 w 9229434"/>
              <a:gd name="connsiteY3" fmla="*/ 1969416 h 5408772"/>
              <a:gd name="connsiteX4" fmla="*/ 9228645 w 9229434"/>
              <a:gd name="connsiteY4" fmla="*/ 5406004 h 5408772"/>
              <a:gd name="connsiteX5" fmla="*/ 921 w 9229434"/>
              <a:gd name="connsiteY5" fmla="*/ 5408772 h 5408772"/>
              <a:gd name="connsiteX6" fmla="*/ 4565 w 9229434"/>
              <a:gd name="connsiteY6" fmla="*/ 1399152 h 5408772"/>
              <a:gd name="connsiteX0" fmla="*/ 224 w 9229895"/>
              <a:gd name="connsiteY0" fmla="*/ 1400449 h 5405288"/>
              <a:gd name="connsiteX1" fmla="*/ 2679179 w 9229895"/>
              <a:gd name="connsiteY1" fmla="*/ 6 h 5405288"/>
              <a:gd name="connsiteX2" fmla="*/ 5590821 w 9229895"/>
              <a:gd name="connsiteY2" fmla="*/ 1383639 h 5405288"/>
              <a:gd name="connsiteX3" fmla="*/ 9224359 w 9229895"/>
              <a:gd name="connsiteY3" fmla="*/ 1965932 h 5405288"/>
              <a:gd name="connsiteX4" fmla="*/ 9229106 w 9229895"/>
              <a:gd name="connsiteY4" fmla="*/ 5402520 h 5405288"/>
              <a:gd name="connsiteX5" fmla="*/ 1382 w 9229895"/>
              <a:gd name="connsiteY5" fmla="*/ 5405288 h 5405288"/>
              <a:gd name="connsiteX6" fmla="*/ 224 w 9229895"/>
              <a:gd name="connsiteY6" fmla="*/ 1400449 h 5405288"/>
              <a:gd name="connsiteX0" fmla="*/ 157384 w 9228594"/>
              <a:gd name="connsiteY0" fmla="*/ 1371769 h 5405287"/>
              <a:gd name="connsiteX1" fmla="*/ 2677878 w 9228594"/>
              <a:gd name="connsiteY1" fmla="*/ 5 h 5405287"/>
              <a:gd name="connsiteX2" fmla="*/ 5589520 w 9228594"/>
              <a:gd name="connsiteY2" fmla="*/ 1383638 h 5405287"/>
              <a:gd name="connsiteX3" fmla="*/ 9223058 w 9228594"/>
              <a:gd name="connsiteY3" fmla="*/ 1965931 h 5405287"/>
              <a:gd name="connsiteX4" fmla="*/ 9227805 w 9228594"/>
              <a:gd name="connsiteY4" fmla="*/ 5402519 h 5405287"/>
              <a:gd name="connsiteX5" fmla="*/ 81 w 9228594"/>
              <a:gd name="connsiteY5" fmla="*/ 5405287 h 5405287"/>
              <a:gd name="connsiteX6" fmla="*/ 157384 w 9228594"/>
              <a:gd name="connsiteY6" fmla="*/ 1371769 h 5405287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3702 h 5406780"/>
              <a:gd name="connsiteX1" fmla="*/ 2679179 w 9229895"/>
              <a:gd name="connsiteY1" fmla="*/ 1498 h 5406780"/>
              <a:gd name="connsiteX2" fmla="*/ 5590821 w 9229895"/>
              <a:gd name="connsiteY2" fmla="*/ 1385131 h 5406780"/>
              <a:gd name="connsiteX3" fmla="*/ 9224359 w 9229895"/>
              <a:gd name="connsiteY3" fmla="*/ 1967424 h 5406780"/>
              <a:gd name="connsiteX4" fmla="*/ 9229106 w 9229895"/>
              <a:gd name="connsiteY4" fmla="*/ 5404012 h 5406780"/>
              <a:gd name="connsiteX5" fmla="*/ 1382 w 9229895"/>
              <a:gd name="connsiteY5" fmla="*/ 5406780 h 5406780"/>
              <a:gd name="connsiteX6" fmla="*/ 223 w 9229895"/>
              <a:gd name="connsiteY6" fmla="*/ 1363702 h 54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9895" h="5406780">
                <a:moveTo>
                  <a:pt x="223" y="1363702"/>
                </a:moveTo>
                <a:cubicBezTo>
                  <a:pt x="776784" y="694686"/>
                  <a:pt x="1565447" y="46228"/>
                  <a:pt x="2679179" y="1498"/>
                </a:cubicBezTo>
                <a:cubicBezTo>
                  <a:pt x="3792911" y="-43232"/>
                  <a:pt x="4924544" y="924647"/>
                  <a:pt x="5590821" y="1385131"/>
                </a:cubicBezTo>
                <a:cubicBezTo>
                  <a:pt x="6257098" y="1845615"/>
                  <a:pt x="7574028" y="2886575"/>
                  <a:pt x="9224359" y="1967424"/>
                </a:cubicBezTo>
                <a:cubicBezTo>
                  <a:pt x="9220349" y="2940500"/>
                  <a:pt x="9233116" y="4430936"/>
                  <a:pt x="9229106" y="5404012"/>
                </a:cubicBezTo>
                <a:lnTo>
                  <a:pt x="1382" y="5406780"/>
                </a:lnTo>
                <a:cubicBezTo>
                  <a:pt x="-2886" y="4064705"/>
                  <a:pt x="4491" y="2705777"/>
                  <a:pt x="223" y="136370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F3F3F3"/>
              </a:gs>
              <a:gs pos="82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799" y="1752600"/>
            <a:ext cx="2057401" cy="1752600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1500" b="0" i="0" baseline="0">
                <a:solidFill>
                  <a:srgbClr val="A0B94F"/>
                </a:solidFill>
                <a:effectLst/>
                <a:latin typeface="Adobe Fan Heiti Std B" pitchFamily="34" charset="-128"/>
                <a:ea typeface="Adobe Fan Heiti Std B" pitchFamily="34" charset="-128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685800" y="2133600"/>
            <a:ext cx="2362200" cy="1066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6600" kern="1200" baseline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3048000" y="3352800"/>
            <a:ext cx="1143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810000"/>
            <a:ext cx="8382000" cy="2895600"/>
          </a:xfrm>
        </p:spPr>
        <p:txBody>
          <a:bodyPr>
            <a:normAutofit/>
          </a:bodyPr>
          <a:lstStyle>
            <a:lvl1pPr marL="0" indent="0" algn="l">
              <a:lnSpc>
                <a:spcPts val="7200"/>
              </a:lnSpc>
              <a:spcBef>
                <a:spcPts val="600"/>
              </a:spcBef>
              <a:spcAft>
                <a:spcPts val="600"/>
              </a:spcAft>
              <a:buNone/>
              <a:defRPr sz="7200" baseline="0">
                <a:solidFill>
                  <a:srgbClr val="D74B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Chapter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20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>
            <a:lvl1pPr algn="l">
              <a:defRPr sz="4400" b="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 marL="514350" indent="-514350">
              <a:buClr>
                <a:srgbClr val="00B0F0"/>
              </a:buClr>
              <a:buSzPct val="100000"/>
              <a:buFont typeface="+mj-lt"/>
              <a:buAutoNum type="arabicPeriod"/>
              <a:defRPr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839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_Learning_Ob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514350" indent="-514350">
              <a:buClr>
                <a:srgbClr val="FF9900"/>
              </a:buClr>
              <a:buSzPct val="100000"/>
              <a:buFont typeface="+mj-lt"/>
              <a:buAutoNum type="arabicPeriod"/>
              <a:defRPr baseline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686800" cy="1066800"/>
          </a:xfrm>
        </p:spPr>
        <p:txBody>
          <a:bodyPr>
            <a:normAutofit/>
          </a:bodyPr>
          <a:lstStyle>
            <a:lvl1pPr marL="0" indent="0" algn="l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7263063" y="533400"/>
            <a:ext cx="1652337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4400" kern="1200" baseline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&gt;&gt;&gt;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39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477000"/>
            <a:ext cx="86868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382000" y="5715000"/>
            <a:ext cx="304800" cy="762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2192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19896"/>
            <a:ext cx="2133600" cy="365125"/>
          </a:xfrm>
        </p:spPr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>
            <a:lvl1pPr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276600" y="228600"/>
            <a:ext cx="2209800" cy="1143000"/>
          </a:xfrm>
        </p:spPr>
        <p:txBody>
          <a:bodyPr>
            <a:noAutofit/>
          </a:bodyPr>
          <a:lstStyle>
            <a:lvl1pPr algn="l">
              <a:defRPr sz="4400" b="1" baseline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457200" y="228600"/>
            <a:ext cx="3276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b="0" dirty="0" smtClean="0">
                <a:solidFill>
                  <a:schemeClr val="accent1">
                    <a:lumMod val="75000"/>
                  </a:schemeClr>
                </a:solidFill>
              </a:rPr>
              <a:t>OPENING</a:t>
            </a:r>
            <a:endParaRPr lang="en-US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5181600" y="228600"/>
            <a:ext cx="243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>
                <a:solidFill>
                  <a:srgbClr val="6600CC"/>
                </a:solidFill>
              </a:rPr>
              <a:t>&gt;</a:t>
            </a:r>
            <a:endParaRPr lang="en-US" dirty="0">
              <a:solidFill>
                <a:srgbClr val="66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8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s_about_b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97296"/>
            <a:ext cx="9144000" cy="4927304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635296"/>
            <a:ext cx="7772400" cy="990600"/>
          </a:xfrm>
        </p:spPr>
        <p:txBody>
          <a:bodyPr>
            <a:normAutofit/>
          </a:bodyPr>
          <a:lstStyle>
            <a:lvl1pPr marL="0" indent="0">
              <a:buNone/>
              <a:defRPr sz="4400" b="0" i="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’S ABOUT BUSINESS  0.0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1397296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>
            <a:off x="609600" y="228600"/>
            <a:ext cx="923260" cy="1473496"/>
            <a:chOff x="495300" y="888704"/>
            <a:chExt cx="923260" cy="1473496"/>
          </a:xfrm>
          <a:effectLst>
            <a:outerShdw blurRad="76200" dist="88900" dir="4620000" sx="109000" sy="109000" algn="ctr" rotWithShape="0">
              <a:schemeClr val="bg1">
                <a:lumMod val="65000"/>
                <a:alpha val="19000"/>
              </a:schemeClr>
            </a:outerShdw>
          </a:effectLst>
        </p:grpSpPr>
        <p:sp>
          <p:nvSpPr>
            <p:cNvPr id="5" name="Rectangle 4"/>
            <p:cNvSpPr/>
            <p:nvPr userDrawn="1"/>
          </p:nvSpPr>
          <p:spPr>
            <a:xfrm>
              <a:off x="838200" y="1008888"/>
              <a:ext cx="246888" cy="1353312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95300" y="1219200"/>
              <a:ext cx="246888" cy="1143000"/>
            </a:xfrm>
            <a:prstGeom prst="rect">
              <a:avLst/>
            </a:prstGeom>
            <a:solidFill>
              <a:srgbClr val="99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5400000">
              <a:off x="847060" y="545804"/>
              <a:ext cx="228600" cy="9144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20"/>
          <p:cNvSpPr>
            <a:spLocks noGrp="1"/>
          </p:cNvSpPr>
          <p:nvPr>
            <p:ph sz="quarter" idx="16"/>
          </p:nvPr>
        </p:nvSpPr>
        <p:spPr>
          <a:xfrm>
            <a:off x="609600" y="1828800"/>
            <a:ext cx="8001000" cy="4419600"/>
          </a:xfrm>
        </p:spPr>
        <p:txBody>
          <a:bodyPr/>
          <a:lstStyle>
            <a:lvl1pPr>
              <a:defRPr sz="32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71550" indent="-514350">
              <a:buClr>
                <a:srgbClr val="0000CC"/>
              </a:buClr>
              <a:buFont typeface="+mj-lt"/>
              <a:buAutoNum type="arabicPeriod"/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9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04800"/>
            <a:ext cx="6553199" cy="1676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" y="0"/>
            <a:ext cx="1981200" cy="1524000"/>
          </a:xfrm>
        </p:spPr>
        <p:txBody>
          <a:bodyPr>
            <a:noAutofit/>
          </a:bodyPr>
          <a:lstStyle>
            <a:lvl1pPr marL="0" indent="0" algn="ctr">
              <a:buNone/>
              <a:defRPr sz="7200" baseline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7200" baseline="0">
                <a:latin typeface="Century Gothic" pitchFamily="34" charset="0"/>
              </a:defRPr>
            </a:lvl2pPr>
            <a:lvl3pPr marL="914400" indent="0">
              <a:buNone/>
              <a:defRPr sz="7200" baseline="0">
                <a:latin typeface="Century Gothic" pitchFamily="34" charset="0"/>
              </a:defRPr>
            </a:lvl3pPr>
            <a:lvl4pPr marL="1371600" indent="0">
              <a:buNone/>
              <a:defRPr sz="7200" baseline="0">
                <a:latin typeface="Century Gothic" pitchFamily="34" charset="0"/>
              </a:defRPr>
            </a:lvl4pPr>
            <a:lvl5pPr marL="1828800" indent="0">
              <a:buNone/>
              <a:defRPr sz="7200" baseline="0"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1447800" y="2438400"/>
            <a:ext cx="7162800" cy="3810000"/>
          </a:xfrm>
        </p:spPr>
        <p:txBody>
          <a:bodyPr/>
          <a:lstStyle>
            <a:lvl1pPr>
              <a:defRPr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45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zax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66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3716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524000"/>
            <a:ext cx="8153400" cy="472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4478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04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66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03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lide_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4478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828800"/>
            <a:ext cx="8153400" cy="4800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6764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594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ug It 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1641" r="1785"/>
          <a:stretch/>
        </p:blipFill>
        <p:spPr>
          <a:xfrm>
            <a:off x="-1" y="0"/>
            <a:ext cx="9144001" cy="4571999"/>
          </a:xfrm>
          <a:prstGeom prst="rect">
            <a:avLst/>
          </a:prstGeom>
        </p:spPr>
      </p:pic>
      <p:sp>
        <p:nvSpPr>
          <p:cNvPr id="23" name="Rectangle 7"/>
          <p:cNvSpPr/>
          <p:nvPr userDrawn="1"/>
        </p:nvSpPr>
        <p:spPr>
          <a:xfrm>
            <a:off x="-4762" y="1478378"/>
            <a:ext cx="9154254" cy="5387145"/>
          </a:xfrm>
          <a:custGeom>
            <a:avLst/>
            <a:gdLst>
              <a:gd name="connsiteX0" fmla="*/ 0 w 9159175"/>
              <a:gd name="connsiteY0" fmla="*/ 0 h 6841524"/>
              <a:gd name="connsiteX1" fmla="*/ 9159175 w 9159175"/>
              <a:gd name="connsiteY1" fmla="*/ 0 h 6841524"/>
              <a:gd name="connsiteX2" fmla="*/ 9159175 w 9159175"/>
              <a:gd name="connsiteY2" fmla="*/ 6841524 h 6841524"/>
              <a:gd name="connsiteX3" fmla="*/ 0 w 9159175"/>
              <a:gd name="connsiteY3" fmla="*/ 6841524 h 6841524"/>
              <a:gd name="connsiteX4" fmla="*/ 0 w 9159175"/>
              <a:gd name="connsiteY4" fmla="*/ 0 h 6841524"/>
              <a:gd name="connsiteX0" fmla="*/ 0 w 9207301"/>
              <a:gd name="connsiteY0" fmla="*/ 3140242 h 6841524"/>
              <a:gd name="connsiteX1" fmla="*/ 9207301 w 9207301"/>
              <a:gd name="connsiteY1" fmla="*/ 0 h 6841524"/>
              <a:gd name="connsiteX2" fmla="*/ 9207301 w 9207301"/>
              <a:gd name="connsiteY2" fmla="*/ 6841524 h 6841524"/>
              <a:gd name="connsiteX3" fmla="*/ 48126 w 9207301"/>
              <a:gd name="connsiteY3" fmla="*/ 6841524 h 6841524"/>
              <a:gd name="connsiteX4" fmla="*/ 0 w 9207301"/>
              <a:gd name="connsiteY4" fmla="*/ 3140242 h 6841524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140297 h 3841579"/>
              <a:gd name="connsiteX1" fmla="*/ 3985595 w 9219332"/>
              <a:gd name="connsiteY1" fmla="*/ 790002 h 3841579"/>
              <a:gd name="connsiteX2" fmla="*/ 9219332 w 9219332"/>
              <a:gd name="connsiteY2" fmla="*/ 922350 h 3841579"/>
              <a:gd name="connsiteX3" fmla="*/ 9207301 w 9219332"/>
              <a:gd name="connsiteY3" fmla="*/ 3841579 h 3841579"/>
              <a:gd name="connsiteX4" fmla="*/ 48126 w 9219332"/>
              <a:gd name="connsiteY4" fmla="*/ 3841579 h 3841579"/>
              <a:gd name="connsiteX5" fmla="*/ 0 w 9219332"/>
              <a:gd name="connsiteY5" fmla="*/ 140297 h 3841579"/>
              <a:gd name="connsiteX0" fmla="*/ 0 w 9219332"/>
              <a:gd name="connsiteY0" fmla="*/ 1454745 h 5156027"/>
              <a:gd name="connsiteX1" fmla="*/ 2662121 w 9219332"/>
              <a:gd name="connsiteY1" fmla="*/ 10956 h 5156027"/>
              <a:gd name="connsiteX2" fmla="*/ 9219332 w 9219332"/>
              <a:gd name="connsiteY2" fmla="*/ 2236798 h 5156027"/>
              <a:gd name="connsiteX3" fmla="*/ 9207301 w 9219332"/>
              <a:gd name="connsiteY3" fmla="*/ 5156027 h 5156027"/>
              <a:gd name="connsiteX4" fmla="*/ 48126 w 9219332"/>
              <a:gd name="connsiteY4" fmla="*/ 5156027 h 5156027"/>
              <a:gd name="connsiteX5" fmla="*/ 0 w 9219332"/>
              <a:gd name="connsiteY5" fmla="*/ 1454745 h 5156027"/>
              <a:gd name="connsiteX0" fmla="*/ 0 w 9219332"/>
              <a:gd name="connsiteY0" fmla="*/ 1443789 h 5145071"/>
              <a:gd name="connsiteX1" fmla="*/ 2662121 w 9219332"/>
              <a:gd name="connsiteY1" fmla="*/ 0 h 5145071"/>
              <a:gd name="connsiteX2" fmla="*/ 9219332 w 9219332"/>
              <a:gd name="connsiteY2" fmla="*/ 2225842 h 5145071"/>
              <a:gd name="connsiteX3" fmla="*/ 9207301 w 9219332"/>
              <a:gd name="connsiteY3" fmla="*/ 5145071 h 5145071"/>
              <a:gd name="connsiteX4" fmla="*/ 48126 w 9219332"/>
              <a:gd name="connsiteY4" fmla="*/ 5145071 h 5145071"/>
              <a:gd name="connsiteX5" fmla="*/ 0 w 9219332"/>
              <a:gd name="connsiteY5" fmla="*/ 1443789 h 5145071"/>
              <a:gd name="connsiteX0" fmla="*/ 0 w 9219332"/>
              <a:gd name="connsiteY0" fmla="*/ 1449612 h 5150894"/>
              <a:gd name="connsiteX1" fmla="*/ 2662121 w 9219332"/>
              <a:gd name="connsiteY1" fmla="*/ 5823 h 5150894"/>
              <a:gd name="connsiteX2" fmla="*/ 9219332 w 9219332"/>
              <a:gd name="connsiteY2" fmla="*/ 2231665 h 5150894"/>
              <a:gd name="connsiteX3" fmla="*/ 9207301 w 9219332"/>
              <a:gd name="connsiteY3" fmla="*/ 5150894 h 5150894"/>
              <a:gd name="connsiteX4" fmla="*/ 48126 w 9219332"/>
              <a:gd name="connsiteY4" fmla="*/ 5150894 h 5150894"/>
              <a:gd name="connsiteX5" fmla="*/ 0 w 9219332"/>
              <a:gd name="connsiteY5" fmla="*/ 1449612 h 5150894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72999 h 5174281"/>
              <a:gd name="connsiteX1" fmla="*/ 2613995 w 9219332"/>
              <a:gd name="connsiteY1" fmla="*/ 5147 h 5174281"/>
              <a:gd name="connsiteX2" fmla="*/ 6223468 w 9219332"/>
              <a:gd name="connsiteY2" fmla="*/ 2026453 h 5174281"/>
              <a:gd name="connsiteX3" fmla="*/ 9219332 w 9219332"/>
              <a:gd name="connsiteY3" fmla="*/ 2255052 h 5174281"/>
              <a:gd name="connsiteX4" fmla="*/ 9207301 w 9219332"/>
              <a:gd name="connsiteY4" fmla="*/ 5174281 h 5174281"/>
              <a:gd name="connsiteX5" fmla="*/ 48126 w 9219332"/>
              <a:gd name="connsiteY5" fmla="*/ 5174281 h 5174281"/>
              <a:gd name="connsiteX6" fmla="*/ 0 w 9219332"/>
              <a:gd name="connsiteY6" fmla="*/ 1472999 h 5174281"/>
              <a:gd name="connsiteX0" fmla="*/ 0 w 9219332"/>
              <a:gd name="connsiteY0" fmla="*/ 1479523 h 5180805"/>
              <a:gd name="connsiteX1" fmla="*/ 2613995 w 9219332"/>
              <a:gd name="connsiteY1" fmla="*/ 11671 h 5180805"/>
              <a:gd name="connsiteX2" fmla="*/ 6223468 w 9219332"/>
              <a:gd name="connsiteY2" fmla="*/ 2032977 h 5180805"/>
              <a:gd name="connsiteX3" fmla="*/ 9219332 w 9219332"/>
              <a:gd name="connsiteY3" fmla="*/ 2261576 h 5180805"/>
              <a:gd name="connsiteX4" fmla="*/ 9207301 w 9219332"/>
              <a:gd name="connsiteY4" fmla="*/ 5180805 h 5180805"/>
              <a:gd name="connsiteX5" fmla="*/ 48126 w 9219332"/>
              <a:gd name="connsiteY5" fmla="*/ 5180805 h 5180805"/>
              <a:gd name="connsiteX6" fmla="*/ 0 w 9219332"/>
              <a:gd name="connsiteY6" fmla="*/ 1479523 h 5180805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5965 h 5177247"/>
              <a:gd name="connsiteX1" fmla="*/ 2613995 w 9219332"/>
              <a:gd name="connsiteY1" fmla="*/ 8113 h 5177247"/>
              <a:gd name="connsiteX2" fmla="*/ 6223468 w 9219332"/>
              <a:gd name="connsiteY2" fmla="*/ 2029419 h 5177247"/>
              <a:gd name="connsiteX3" fmla="*/ 9219332 w 9219332"/>
              <a:gd name="connsiteY3" fmla="*/ 2258018 h 5177247"/>
              <a:gd name="connsiteX4" fmla="*/ 9207301 w 9219332"/>
              <a:gd name="connsiteY4" fmla="*/ 5177247 h 5177247"/>
              <a:gd name="connsiteX5" fmla="*/ 48126 w 9219332"/>
              <a:gd name="connsiteY5" fmla="*/ 5177247 h 5177247"/>
              <a:gd name="connsiteX6" fmla="*/ 0 w 9219332"/>
              <a:gd name="connsiteY6" fmla="*/ 1475965 h 5177247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68793 h 5170075"/>
              <a:gd name="connsiteX1" fmla="*/ 2613995 w 9219332"/>
              <a:gd name="connsiteY1" fmla="*/ 941 h 5170075"/>
              <a:gd name="connsiteX2" fmla="*/ 6223468 w 9219332"/>
              <a:gd name="connsiteY2" fmla="*/ 2022247 h 5170075"/>
              <a:gd name="connsiteX3" fmla="*/ 9219332 w 9219332"/>
              <a:gd name="connsiteY3" fmla="*/ 2178656 h 5170075"/>
              <a:gd name="connsiteX4" fmla="*/ 9207301 w 9219332"/>
              <a:gd name="connsiteY4" fmla="*/ 5170075 h 5170075"/>
              <a:gd name="connsiteX5" fmla="*/ 48126 w 9219332"/>
              <a:gd name="connsiteY5" fmla="*/ 5170075 h 5170075"/>
              <a:gd name="connsiteX6" fmla="*/ 0 w 9219332"/>
              <a:gd name="connsiteY6" fmla="*/ 1468793 h 5170075"/>
              <a:gd name="connsiteX0" fmla="*/ 0 w 9219332"/>
              <a:gd name="connsiteY0" fmla="*/ 1482160 h 5183442"/>
              <a:gd name="connsiteX1" fmla="*/ 2613995 w 9219332"/>
              <a:gd name="connsiteY1" fmla="*/ 14308 h 5183442"/>
              <a:gd name="connsiteX2" fmla="*/ 6223468 w 9219332"/>
              <a:gd name="connsiteY2" fmla="*/ 2035614 h 5183442"/>
              <a:gd name="connsiteX3" fmla="*/ 9219332 w 9219332"/>
              <a:gd name="connsiteY3" fmla="*/ 2192023 h 5183442"/>
              <a:gd name="connsiteX4" fmla="*/ 9207301 w 9219332"/>
              <a:gd name="connsiteY4" fmla="*/ 5183442 h 5183442"/>
              <a:gd name="connsiteX5" fmla="*/ 48126 w 9219332"/>
              <a:gd name="connsiteY5" fmla="*/ 5183442 h 5183442"/>
              <a:gd name="connsiteX6" fmla="*/ 0 w 9219332"/>
              <a:gd name="connsiteY6" fmla="*/ 1482160 h 5183442"/>
              <a:gd name="connsiteX0" fmla="*/ 0 w 9219332"/>
              <a:gd name="connsiteY0" fmla="*/ 1493749 h 5195031"/>
              <a:gd name="connsiteX1" fmla="*/ 2613995 w 9219332"/>
              <a:gd name="connsiteY1" fmla="*/ 25897 h 5195031"/>
              <a:gd name="connsiteX2" fmla="*/ 6223468 w 9219332"/>
              <a:gd name="connsiteY2" fmla="*/ 2047203 h 5195031"/>
              <a:gd name="connsiteX3" fmla="*/ 9219332 w 9219332"/>
              <a:gd name="connsiteY3" fmla="*/ 2203612 h 5195031"/>
              <a:gd name="connsiteX4" fmla="*/ 9207301 w 9219332"/>
              <a:gd name="connsiteY4" fmla="*/ 5195031 h 5195031"/>
              <a:gd name="connsiteX5" fmla="*/ 48126 w 9219332"/>
              <a:gd name="connsiteY5" fmla="*/ 5195031 h 5195031"/>
              <a:gd name="connsiteX6" fmla="*/ 0 w 9219332"/>
              <a:gd name="connsiteY6" fmla="*/ 1493749 h 5195031"/>
              <a:gd name="connsiteX0" fmla="*/ 0 w 9219332"/>
              <a:gd name="connsiteY0" fmla="*/ 1539121 h 5240403"/>
              <a:gd name="connsiteX1" fmla="*/ 2493679 w 9219332"/>
              <a:gd name="connsiteY1" fmla="*/ 23143 h 5240403"/>
              <a:gd name="connsiteX2" fmla="*/ 6223468 w 9219332"/>
              <a:gd name="connsiteY2" fmla="*/ 2092575 h 5240403"/>
              <a:gd name="connsiteX3" fmla="*/ 9219332 w 9219332"/>
              <a:gd name="connsiteY3" fmla="*/ 2248984 h 5240403"/>
              <a:gd name="connsiteX4" fmla="*/ 9207301 w 9219332"/>
              <a:gd name="connsiteY4" fmla="*/ 5240403 h 5240403"/>
              <a:gd name="connsiteX5" fmla="*/ 48126 w 9219332"/>
              <a:gd name="connsiteY5" fmla="*/ 5240403 h 5240403"/>
              <a:gd name="connsiteX6" fmla="*/ 0 w 9219332"/>
              <a:gd name="connsiteY6" fmla="*/ 1539121 h 5240403"/>
              <a:gd name="connsiteX0" fmla="*/ 0 w 9219332"/>
              <a:gd name="connsiteY0" fmla="*/ 1556620 h 5257902"/>
              <a:gd name="connsiteX1" fmla="*/ 2493679 w 9219332"/>
              <a:gd name="connsiteY1" fmla="*/ 40642 h 5257902"/>
              <a:gd name="connsiteX2" fmla="*/ 6223468 w 9219332"/>
              <a:gd name="connsiteY2" fmla="*/ 2110074 h 5257902"/>
              <a:gd name="connsiteX3" fmla="*/ 9219332 w 9219332"/>
              <a:gd name="connsiteY3" fmla="*/ 2266483 h 5257902"/>
              <a:gd name="connsiteX4" fmla="*/ 9207301 w 9219332"/>
              <a:gd name="connsiteY4" fmla="*/ 5257902 h 5257902"/>
              <a:gd name="connsiteX5" fmla="*/ 48126 w 9219332"/>
              <a:gd name="connsiteY5" fmla="*/ 5257902 h 5257902"/>
              <a:gd name="connsiteX6" fmla="*/ 0 w 9219332"/>
              <a:gd name="connsiteY6" fmla="*/ 1556620 h 5257902"/>
              <a:gd name="connsiteX0" fmla="*/ 0 w 9219332"/>
              <a:gd name="connsiteY0" fmla="*/ 1562740 h 5264022"/>
              <a:gd name="connsiteX1" fmla="*/ 2493679 w 9219332"/>
              <a:gd name="connsiteY1" fmla="*/ 46762 h 5264022"/>
              <a:gd name="connsiteX2" fmla="*/ 6223468 w 9219332"/>
              <a:gd name="connsiteY2" fmla="*/ 2116194 h 5264022"/>
              <a:gd name="connsiteX3" fmla="*/ 9219332 w 9219332"/>
              <a:gd name="connsiteY3" fmla="*/ 2272603 h 5264022"/>
              <a:gd name="connsiteX4" fmla="*/ 9207301 w 9219332"/>
              <a:gd name="connsiteY4" fmla="*/ 5264022 h 5264022"/>
              <a:gd name="connsiteX5" fmla="*/ 48126 w 9219332"/>
              <a:gd name="connsiteY5" fmla="*/ 5264022 h 5264022"/>
              <a:gd name="connsiteX6" fmla="*/ 0 w 9219332"/>
              <a:gd name="connsiteY6" fmla="*/ 1562740 h 5264022"/>
              <a:gd name="connsiteX0" fmla="*/ 0 w 9219332"/>
              <a:gd name="connsiteY0" fmla="*/ 1556621 h 5257903"/>
              <a:gd name="connsiteX1" fmla="*/ 2469615 w 9219332"/>
              <a:gd name="connsiteY1" fmla="*/ 40643 h 5257903"/>
              <a:gd name="connsiteX2" fmla="*/ 6223468 w 9219332"/>
              <a:gd name="connsiteY2" fmla="*/ 2110075 h 5257903"/>
              <a:gd name="connsiteX3" fmla="*/ 9219332 w 9219332"/>
              <a:gd name="connsiteY3" fmla="*/ 2266484 h 5257903"/>
              <a:gd name="connsiteX4" fmla="*/ 9207301 w 9219332"/>
              <a:gd name="connsiteY4" fmla="*/ 5257903 h 5257903"/>
              <a:gd name="connsiteX5" fmla="*/ 48126 w 9219332"/>
              <a:gd name="connsiteY5" fmla="*/ 5257903 h 5257903"/>
              <a:gd name="connsiteX6" fmla="*/ 0 w 9219332"/>
              <a:gd name="connsiteY6" fmla="*/ 1556621 h 5257903"/>
              <a:gd name="connsiteX0" fmla="*/ 0 w 9219332"/>
              <a:gd name="connsiteY0" fmla="*/ 1545248 h 5246530"/>
              <a:gd name="connsiteX1" fmla="*/ 2469615 w 9219332"/>
              <a:gd name="connsiteY1" fmla="*/ 29270 h 5246530"/>
              <a:gd name="connsiteX2" fmla="*/ 6223468 w 9219332"/>
              <a:gd name="connsiteY2" fmla="*/ 2098702 h 5246530"/>
              <a:gd name="connsiteX3" fmla="*/ 9219332 w 9219332"/>
              <a:gd name="connsiteY3" fmla="*/ 2255111 h 5246530"/>
              <a:gd name="connsiteX4" fmla="*/ 9207301 w 9219332"/>
              <a:gd name="connsiteY4" fmla="*/ 5246530 h 5246530"/>
              <a:gd name="connsiteX5" fmla="*/ 48126 w 9219332"/>
              <a:gd name="connsiteY5" fmla="*/ 5246530 h 5246530"/>
              <a:gd name="connsiteX6" fmla="*/ 0 w 9219332"/>
              <a:gd name="connsiteY6" fmla="*/ 1545248 h 5246530"/>
              <a:gd name="connsiteX0" fmla="*/ 0 w 9219332"/>
              <a:gd name="connsiteY0" fmla="*/ 1547962 h 5249244"/>
              <a:gd name="connsiteX1" fmla="*/ 2469615 w 9219332"/>
              <a:gd name="connsiteY1" fmla="*/ 31984 h 5249244"/>
              <a:gd name="connsiteX2" fmla="*/ 6223468 w 9219332"/>
              <a:gd name="connsiteY2" fmla="*/ 2101416 h 5249244"/>
              <a:gd name="connsiteX3" fmla="*/ 9219332 w 9219332"/>
              <a:gd name="connsiteY3" fmla="*/ 2257825 h 5249244"/>
              <a:gd name="connsiteX4" fmla="*/ 9207301 w 9219332"/>
              <a:gd name="connsiteY4" fmla="*/ 5249244 h 5249244"/>
              <a:gd name="connsiteX5" fmla="*/ 48126 w 9219332"/>
              <a:gd name="connsiteY5" fmla="*/ 5249244 h 5249244"/>
              <a:gd name="connsiteX6" fmla="*/ 0 w 9219332"/>
              <a:gd name="connsiteY6" fmla="*/ 1547962 h 5249244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52938 h 5254220"/>
              <a:gd name="connsiteX1" fmla="*/ 2469615 w 9219332"/>
              <a:gd name="connsiteY1" fmla="*/ 36960 h 5254220"/>
              <a:gd name="connsiteX2" fmla="*/ 6223468 w 9219332"/>
              <a:gd name="connsiteY2" fmla="*/ 2046234 h 5254220"/>
              <a:gd name="connsiteX3" fmla="*/ 9219332 w 9219332"/>
              <a:gd name="connsiteY3" fmla="*/ 2262801 h 5254220"/>
              <a:gd name="connsiteX4" fmla="*/ 9207301 w 9219332"/>
              <a:gd name="connsiteY4" fmla="*/ 5254220 h 5254220"/>
              <a:gd name="connsiteX5" fmla="*/ 48126 w 9219332"/>
              <a:gd name="connsiteY5" fmla="*/ 5254220 h 5254220"/>
              <a:gd name="connsiteX6" fmla="*/ 0 w 9219332"/>
              <a:gd name="connsiteY6" fmla="*/ 1552938 h 5254220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53368 h 5254650"/>
              <a:gd name="connsiteX1" fmla="*/ 2469615 w 9243396"/>
              <a:gd name="connsiteY1" fmla="*/ 37390 h 5254650"/>
              <a:gd name="connsiteX2" fmla="*/ 6223468 w 9243396"/>
              <a:gd name="connsiteY2" fmla="*/ 2046664 h 5254650"/>
              <a:gd name="connsiteX3" fmla="*/ 9243396 w 9243396"/>
              <a:gd name="connsiteY3" fmla="*/ 2191042 h 5254650"/>
              <a:gd name="connsiteX4" fmla="*/ 9207301 w 9243396"/>
              <a:gd name="connsiteY4" fmla="*/ 5254650 h 5254650"/>
              <a:gd name="connsiteX5" fmla="*/ 48126 w 9243396"/>
              <a:gd name="connsiteY5" fmla="*/ 5254650 h 5254650"/>
              <a:gd name="connsiteX6" fmla="*/ 0 w 9243396"/>
              <a:gd name="connsiteY6" fmla="*/ 1553368 h 5254650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14369 h 5215651"/>
              <a:gd name="connsiteX1" fmla="*/ 2373363 w 9243396"/>
              <a:gd name="connsiteY1" fmla="*/ 34486 h 5215651"/>
              <a:gd name="connsiteX2" fmla="*/ 6223468 w 9243396"/>
              <a:gd name="connsiteY2" fmla="*/ 2007665 h 5215651"/>
              <a:gd name="connsiteX3" fmla="*/ 9243396 w 9243396"/>
              <a:gd name="connsiteY3" fmla="*/ 2152043 h 5215651"/>
              <a:gd name="connsiteX4" fmla="*/ 9207301 w 9243396"/>
              <a:gd name="connsiteY4" fmla="*/ 5215651 h 5215651"/>
              <a:gd name="connsiteX5" fmla="*/ 48126 w 9243396"/>
              <a:gd name="connsiteY5" fmla="*/ 5215651 h 5215651"/>
              <a:gd name="connsiteX6" fmla="*/ 0 w 9243396"/>
              <a:gd name="connsiteY6" fmla="*/ 1514369 h 5215651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0225 h 5181507"/>
              <a:gd name="connsiteX1" fmla="*/ 2373363 w 9243396"/>
              <a:gd name="connsiteY1" fmla="*/ 342 h 5181507"/>
              <a:gd name="connsiteX2" fmla="*/ 5537669 w 9243396"/>
              <a:gd name="connsiteY2" fmla="*/ 1371942 h 5181507"/>
              <a:gd name="connsiteX3" fmla="*/ 9243396 w 9243396"/>
              <a:gd name="connsiteY3" fmla="*/ 2117899 h 5181507"/>
              <a:gd name="connsiteX4" fmla="*/ 9207301 w 9243396"/>
              <a:gd name="connsiteY4" fmla="*/ 5181507 h 5181507"/>
              <a:gd name="connsiteX5" fmla="*/ 48126 w 9243396"/>
              <a:gd name="connsiteY5" fmla="*/ 5181507 h 5181507"/>
              <a:gd name="connsiteX6" fmla="*/ 0 w 9243396"/>
              <a:gd name="connsiteY6" fmla="*/ 1480225 h 5181507"/>
              <a:gd name="connsiteX0" fmla="*/ 0 w 9243396"/>
              <a:gd name="connsiteY0" fmla="*/ 1480319 h 5181601"/>
              <a:gd name="connsiteX1" fmla="*/ 2373363 w 9243396"/>
              <a:gd name="connsiteY1" fmla="*/ 436 h 5181601"/>
              <a:gd name="connsiteX2" fmla="*/ 5537669 w 9243396"/>
              <a:gd name="connsiteY2" fmla="*/ 1372036 h 5181601"/>
              <a:gd name="connsiteX3" fmla="*/ 9243396 w 9243396"/>
              <a:gd name="connsiteY3" fmla="*/ 2117993 h 5181601"/>
              <a:gd name="connsiteX4" fmla="*/ 9207301 w 9243396"/>
              <a:gd name="connsiteY4" fmla="*/ 5181601 h 5181601"/>
              <a:gd name="connsiteX5" fmla="*/ 48126 w 9243396"/>
              <a:gd name="connsiteY5" fmla="*/ 5181601 h 5181601"/>
              <a:gd name="connsiteX6" fmla="*/ 0 w 9243396"/>
              <a:gd name="connsiteY6" fmla="*/ 1480319 h 5181601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237 h 5181519"/>
              <a:gd name="connsiteX1" fmla="*/ 2373363 w 9231365"/>
              <a:gd name="connsiteY1" fmla="*/ 354 h 5181519"/>
              <a:gd name="connsiteX2" fmla="*/ 5537669 w 9231365"/>
              <a:gd name="connsiteY2" fmla="*/ 1371954 h 5181519"/>
              <a:gd name="connsiteX3" fmla="*/ 9231365 w 9231365"/>
              <a:gd name="connsiteY3" fmla="*/ 1985563 h 5181519"/>
              <a:gd name="connsiteX4" fmla="*/ 9207301 w 9231365"/>
              <a:gd name="connsiteY4" fmla="*/ 5181519 h 5181519"/>
              <a:gd name="connsiteX5" fmla="*/ 48126 w 9231365"/>
              <a:gd name="connsiteY5" fmla="*/ 5181519 h 5181519"/>
              <a:gd name="connsiteX6" fmla="*/ 0 w 9231365"/>
              <a:gd name="connsiteY6" fmla="*/ 1480237 h 5181519"/>
              <a:gd name="connsiteX0" fmla="*/ 0 w 9231365"/>
              <a:gd name="connsiteY0" fmla="*/ 1480660 h 5181942"/>
              <a:gd name="connsiteX1" fmla="*/ 2373363 w 9231365"/>
              <a:gd name="connsiteY1" fmla="*/ 777 h 5181942"/>
              <a:gd name="connsiteX2" fmla="*/ 5537669 w 9231365"/>
              <a:gd name="connsiteY2" fmla="*/ 1324251 h 5181942"/>
              <a:gd name="connsiteX3" fmla="*/ 9231365 w 9231365"/>
              <a:gd name="connsiteY3" fmla="*/ 1985986 h 5181942"/>
              <a:gd name="connsiteX4" fmla="*/ 9207301 w 9231365"/>
              <a:gd name="connsiteY4" fmla="*/ 5181942 h 5181942"/>
              <a:gd name="connsiteX5" fmla="*/ 48126 w 9231365"/>
              <a:gd name="connsiteY5" fmla="*/ 5181942 h 5181942"/>
              <a:gd name="connsiteX6" fmla="*/ 0 w 9231365"/>
              <a:gd name="connsiteY6" fmla="*/ 1480660 h 5181942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4814 h 5186096"/>
              <a:gd name="connsiteX1" fmla="*/ 2373363 w 9231365"/>
              <a:gd name="connsiteY1" fmla="*/ 4931 h 5186096"/>
              <a:gd name="connsiteX2" fmla="*/ 5537669 w 9231365"/>
              <a:gd name="connsiteY2" fmla="*/ 1328405 h 5186096"/>
              <a:gd name="connsiteX3" fmla="*/ 9231365 w 9231365"/>
              <a:gd name="connsiteY3" fmla="*/ 1990140 h 5186096"/>
              <a:gd name="connsiteX4" fmla="*/ 9207301 w 9231365"/>
              <a:gd name="connsiteY4" fmla="*/ 5186096 h 5186096"/>
              <a:gd name="connsiteX5" fmla="*/ 48126 w 9231365"/>
              <a:gd name="connsiteY5" fmla="*/ 5186096 h 5186096"/>
              <a:gd name="connsiteX6" fmla="*/ 0 w 9231365"/>
              <a:gd name="connsiteY6" fmla="*/ 1484814 h 5186096"/>
              <a:gd name="connsiteX0" fmla="*/ 0 w 9231365"/>
              <a:gd name="connsiteY0" fmla="*/ 1519567 h 5220849"/>
              <a:gd name="connsiteX1" fmla="*/ 2662121 w 9231365"/>
              <a:gd name="connsiteY1" fmla="*/ 3589 h 5220849"/>
              <a:gd name="connsiteX2" fmla="*/ 5537669 w 9231365"/>
              <a:gd name="connsiteY2" fmla="*/ 1363158 h 5220849"/>
              <a:gd name="connsiteX3" fmla="*/ 9231365 w 9231365"/>
              <a:gd name="connsiteY3" fmla="*/ 2024893 h 5220849"/>
              <a:gd name="connsiteX4" fmla="*/ 9207301 w 9231365"/>
              <a:gd name="connsiteY4" fmla="*/ 5220849 h 5220849"/>
              <a:gd name="connsiteX5" fmla="*/ 48126 w 9231365"/>
              <a:gd name="connsiteY5" fmla="*/ 5220849 h 5220849"/>
              <a:gd name="connsiteX6" fmla="*/ 0 w 9231365"/>
              <a:gd name="connsiteY6" fmla="*/ 1519567 h 5220849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94 h 5217292"/>
              <a:gd name="connsiteX1" fmla="*/ 2662121 w 9231365"/>
              <a:gd name="connsiteY1" fmla="*/ 32 h 5217292"/>
              <a:gd name="connsiteX2" fmla="*/ 5537669 w 9231365"/>
              <a:gd name="connsiteY2" fmla="*/ 1359601 h 5217292"/>
              <a:gd name="connsiteX3" fmla="*/ 9231365 w 9231365"/>
              <a:gd name="connsiteY3" fmla="*/ 2021336 h 5217292"/>
              <a:gd name="connsiteX4" fmla="*/ 9207301 w 9231365"/>
              <a:gd name="connsiteY4" fmla="*/ 5217292 h 5217292"/>
              <a:gd name="connsiteX5" fmla="*/ 48126 w 9231365"/>
              <a:gd name="connsiteY5" fmla="*/ 5217292 h 5217292"/>
              <a:gd name="connsiteX6" fmla="*/ 0 w 9231365"/>
              <a:gd name="connsiteY6" fmla="*/ 1395694 h 5217292"/>
              <a:gd name="connsiteX0" fmla="*/ 0 w 9231365"/>
              <a:gd name="connsiteY0" fmla="*/ 1395697 h 5217295"/>
              <a:gd name="connsiteX1" fmla="*/ 2662121 w 9231365"/>
              <a:gd name="connsiteY1" fmla="*/ 35 h 5217295"/>
              <a:gd name="connsiteX2" fmla="*/ 5537669 w 9231365"/>
              <a:gd name="connsiteY2" fmla="*/ 1359604 h 5217295"/>
              <a:gd name="connsiteX3" fmla="*/ 9231365 w 9231365"/>
              <a:gd name="connsiteY3" fmla="*/ 2021339 h 5217295"/>
              <a:gd name="connsiteX4" fmla="*/ 9207301 w 9231365"/>
              <a:gd name="connsiteY4" fmla="*/ 5217295 h 5217295"/>
              <a:gd name="connsiteX5" fmla="*/ 48126 w 9231365"/>
              <a:gd name="connsiteY5" fmla="*/ 5217295 h 5217295"/>
              <a:gd name="connsiteX6" fmla="*/ 0 w 9231365"/>
              <a:gd name="connsiteY6" fmla="*/ 1395697 h 5217295"/>
              <a:gd name="connsiteX0" fmla="*/ 0 w 9231365"/>
              <a:gd name="connsiteY0" fmla="*/ 1399409 h 5221007"/>
              <a:gd name="connsiteX1" fmla="*/ 2662121 w 9231365"/>
              <a:gd name="connsiteY1" fmla="*/ 3747 h 5221007"/>
              <a:gd name="connsiteX2" fmla="*/ 5537669 w 9231365"/>
              <a:gd name="connsiteY2" fmla="*/ 1363316 h 5221007"/>
              <a:gd name="connsiteX3" fmla="*/ 9231365 w 9231365"/>
              <a:gd name="connsiteY3" fmla="*/ 2025051 h 5221007"/>
              <a:gd name="connsiteX4" fmla="*/ 9207301 w 9231365"/>
              <a:gd name="connsiteY4" fmla="*/ 5221007 h 5221007"/>
              <a:gd name="connsiteX5" fmla="*/ 48126 w 9231365"/>
              <a:gd name="connsiteY5" fmla="*/ 5221007 h 5221007"/>
              <a:gd name="connsiteX6" fmla="*/ 0 w 9231365"/>
              <a:gd name="connsiteY6" fmla="*/ 1399409 h 5221007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8527 h 5220125"/>
              <a:gd name="connsiteX1" fmla="*/ 2662121 w 9231365"/>
              <a:gd name="connsiteY1" fmla="*/ 2865 h 5220125"/>
              <a:gd name="connsiteX2" fmla="*/ 5537669 w 9231365"/>
              <a:gd name="connsiteY2" fmla="*/ 1362434 h 5220125"/>
              <a:gd name="connsiteX3" fmla="*/ 9231365 w 9231365"/>
              <a:gd name="connsiteY3" fmla="*/ 1964012 h 5220125"/>
              <a:gd name="connsiteX4" fmla="*/ 9207301 w 9231365"/>
              <a:gd name="connsiteY4" fmla="*/ 5220125 h 5220125"/>
              <a:gd name="connsiteX5" fmla="*/ 48126 w 9231365"/>
              <a:gd name="connsiteY5" fmla="*/ 5220125 h 5220125"/>
              <a:gd name="connsiteX6" fmla="*/ 0 w 9231365"/>
              <a:gd name="connsiteY6" fmla="*/ 1398527 h 5220125"/>
              <a:gd name="connsiteX0" fmla="*/ 0 w 9231365"/>
              <a:gd name="connsiteY0" fmla="*/ 1399319 h 5220917"/>
              <a:gd name="connsiteX1" fmla="*/ 2662121 w 9231365"/>
              <a:gd name="connsiteY1" fmla="*/ 3657 h 5220917"/>
              <a:gd name="connsiteX2" fmla="*/ 5537669 w 9231365"/>
              <a:gd name="connsiteY2" fmla="*/ 1363226 h 5220917"/>
              <a:gd name="connsiteX3" fmla="*/ 9231365 w 9231365"/>
              <a:gd name="connsiteY3" fmla="*/ 1964804 h 5220917"/>
              <a:gd name="connsiteX4" fmla="*/ 9207301 w 9231365"/>
              <a:gd name="connsiteY4" fmla="*/ 5220917 h 5220917"/>
              <a:gd name="connsiteX5" fmla="*/ 48126 w 9231365"/>
              <a:gd name="connsiteY5" fmla="*/ 5220917 h 5220917"/>
              <a:gd name="connsiteX6" fmla="*/ 0 w 9231365"/>
              <a:gd name="connsiteY6" fmla="*/ 1399319 h 5220917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688 h 5221286"/>
              <a:gd name="connsiteX1" fmla="*/ 2662121 w 9231365"/>
              <a:gd name="connsiteY1" fmla="*/ 4026 h 5221286"/>
              <a:gd name="connsiteX2" fmla="*/ 5537669 w 9231365"/>
              <a:gd name="connsiteY2" fmla="*/ 1363595 h 5221286"/>
              <a:gd name="connsiteX3" fmla="*/ 9231365 w 9231365"/>
              <a:gd name="connsiteY3" fmla="*/ 1965173 h 5221286"/>
              <a:gd name="connsiteX4" fmla="*/ 9207301 w 9231365"/>
              <a:gd name="connsiteY4" fmla="*/ 5221286 h 5221286"/>
              <a:gd name="connsiteX5" fmla="*/ 48126 w 9231365"/>
              <a:gd name="connsiteY5" fmla="*/ 5221286 h 5221286"/>
              <a:gd name="connsiteX6" fmla="*/ 0 w 9231365"/>
              <a:gd name="connsiteY6" fmla="*/ 1399688 h 5221286"/>
              <a:gd name="connsiteX0" fmla="*/ 0 w 9219333"/>
              <a:gd name="connsiteY0" fmla="*/ 1215923 h 5217995"/>
              <a:gd name="connsiteX1" fmla="*/ 2650089 w 9219333"/>
              <a:gd name="connsiteY1" fmla="*/ 735 h 5217995"/>
              <a:gd name="connsiteX2" fmla="*/ 5525637 w 9219333"/>
              <a:gd name="connsiteY2" fmla="*/ 1360304 h 5217995"/>
              <a:gd name="connsiteX3" fmla="*/ 9219333 w 9219333"/>
              <a:gd name="connsiteY3" fmla="*/ 1961882 h 5217995"/>
              <a:gd name="connsiteX4" fmla="*/ 9195269 w 9219333"/>
              <a:gd name="connsiteY4" fmla="*/ 5217995 h 5217995"/>
              <a:gd name="connsiteX5" fmla="*/ 36094 w 9219333"/>
              <a:gd name="connsiteY5" fmla="*/ 5217995 h 5217995"/>
              <a:gd name="connsiteX6" fmla="*/ 0 w 9219333"/>
              <a:gd name="connsiteY6" fmla="*/ 1215923 h 5217995"/>
              <a:gd name="connsiteX0" fmla="*/ 0 w 9219333"/>
              <a:gd name="connsiteY0" fmla="*/ 1396225 h 5398297"/>
              <a:gd name="connsiteX1" fmla="*/ 2674153 w 9219333"/>
              <a:gd name="connsiteY1" fmla="*/ 563 h 5398297"/>
              <a:gd name="connsiteX2" fmla="*/ 5525637 w 9219333"/>
              <a:gd name="connsiteY2" fmla="*/ 1540606 h 5398297"/>
              <a:gd name="connsiteX3" fmla="*/ 9219333 w 9219333"/>
              <a:gd name="connsiteY3" fmla="*/ 2142184 h 5398297"/>
              <a:gd name="connsiteX4" fmla="*/ 9195269 w 9219333"/>
              <a:gd name="connsiteY4" fmla="*/ 5398297 h 5398297"/>
              <a:gd name="connsiteX5" fmla="*/ 36094 w 9219333"/>
              <a:gd name="connsiteY5" fmla="*/ 5398297 h 5398297"/>
              <a:gd name="connsiteX6" fmla="*/ 0 w 9219333"/>
              <a:gd name="connsiteY6" fmla="*/ 1396225 h 539829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141624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009276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6 h 5397738"/>
              <a:gd name="connsiteX1" fmla="*/ 2674153 w 9219333"/>
              <a:gd name="connsiteY1" fmla="*/ 4 h 5397738"/>
              <a:gd name="connsiteX2" fmla="*/ 5585795 w 9219333"/>
              <a:gd name="connsiteY2" fmla="*/ 1383637 h 5397738"/>
              <a:gd name="connsiteX3" fmla="*/ 9219333 w 9219333"/>
              <a:gd name="connsiteY3" fmla="*/ 2009277 h 5397738"/>
              <a:gd name="connsiteX4" fmla="*/ 9195269 w 9219333"/>
              <a:gd name="connsiteY4" fmla="*/ 5397738 h 5397738"/>
              <a:gd name="connsiteX5" fmla="*/ 36094 w 9219333"/>
              <a:gd name="connsiteY5" fmla="*/ 5397738 h 5397738"/>
              <a:gd name="connsiteX6" fmla="*/ 0 w 9219333"/>
              <a:gd name="connsiteY6" fmla="*/ 1395666 h 5397738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36094 w 9219333"/>
              <a:gd name="connsiteY5" fmla="*/ 5402259 h 5402259"/>
              <a:gd name="connsiteX6" fmla="*/ 0 w 9219333"/>
              <a:gd name="connsiteY6" fmla="*/ 1400187 h 5402259"/>
              <a:gd name="connsiteX0" fmla="*/ 10488 w 9229821"/>
              <a:gd name="connsiteY0" fmla="*/ 1400187 h 5426411"/>
              <a:gd name="connsiteX1" fmla="*/ 2684641 w 9229821"/>
              <a:gd name="connsiteY1" fmla="*/ 4525 h 5426411"/>
              <a:gd name="connsiteX2" fmla="*/ 5596283 w 9229821"/>
              <a:gd name="connsiteY2" fmla="*/ 1388158 h 5426411"/>
              <a:gd name="connsiteX3" fmla="*/ 9229821 w 9229821"/>
              <a:gd name="connsiteY3" fmla="*/ 1965672 h 5426411"/>
              <a:gd name="connsiteX4" fmla="*/ 9205757 w 9229821"/>
              <a:gd name="connsiteY4" fmla="*/ 5402259 h 5426411"/>
              <a:gd name="connsiteX5" fmla="*/ 0 w 9229821"/>
              <a:gd name="connsiteY5" fmla="*/ 5426411 h 5426411"/>
              <a:gd name="connsiteX6" fmla="*/ 10488 w 9229821"/>
              <a:gd name="connsiteY6" fmla="*/ 1400187 h 5426411"/>
              <a:gd name="connsiteX0" fmla="*/ 0 w 9219333"/>
              <a:gd name="connsiteY0" fmla="*/ 1400187 h 5426411"/>
              <a:gd name="connsiteX1" fmla="*/ 2674153 w 9219333"/>
              <a:gd name="connsiteY1" fmla="*/ 4525 h 5426411"/>
              <a:gd name="connsiteX2" fmla="*/ 5585795 w 9219333"/>
              <a:gd name="connsiteY2" fmla="*/ 1388158 h 5426411"/>
              <a:gd name="connsiteX3" fmla="*/ 9219333 w 9219333"/>
              <a:gd name="connsiteY3" fmla="*/ 1965672 h 5426411"/>
              <a:gd name="connsiteX4" fmla="*/ 9195269 w 9219333"/>
              <a:gd name="connsiteY4" fmla="*/ 5402259 h 5426411"/>
              <a:gd name="connsiteX5" fmla="*/ 12803 w 9219333"/>
              <a:gd name="connsiteY5" fmla="*/ 5426411 h 5426411"/>
              <a:gd name="connsiteX6" fmla="*/ 0 w 9219333"/>
              <a:gd name="connsiteY6" fmla="*/ 1400187 h 5426411"/>
              <a:gd name="connsiteX0" fmla="*/ 11116 w 9230449"/>
              <a:gd name="connsiteY0" fmla="*/ 1400187 h 5426411"/>
              <a:gd name="connsiteX1" fmla="*/ 2685269 w 9230449"/>
              <a:gd name="connsiteY1" fmla="*/ 4525 h 5426411"/>
              <a:gd name="connsiteX2" fmla="*/ 5596911 w 9230449"/>
              <a:gd name="connsiteY2" fmla="*/ 1388158 h 5426411"/>
              <a:gd name="connsiteX3" fmla="*/ 9230449 w 9230449"/>
              <a:gd name="connsiteY3" fmla="*/ 1965672 h 5426411"/>
              <a:gd name="connsiteX4" fmla="*/ 9206385 w 9230449"/>
              <a:gd name="connsiteY4" fmla="*/ 5402259 h 5426411"/>
              <a:gd name="connsiteX5" fmla="*/ 628 w 9230449"/>
              <a:gd name="connsiteY5" fmla="*/ 5426411 h 5426411"/>
              <a:gd name="connsiteX6" fmla="*/ 11116 w 9230449"/>
              <a:gd name="connsiteY6" fmla="*/ 1400187 h 5426411"/>
              <a:gd name="connsiteX0" fmla="*/ 225 w 9219558"/>
              <a:gd name="connsiteY0" fmla="*/ 1400187 h 5438486"/>
              <a:gd name="connsiteX1" fmla="*/ 2674378 w 9219558"/>
              <a:gd name="connsiteY1" fmla="*/ 4525 h 5438486"/>
              <a:gd name="connsiteX2" fmla="*/ 5586020 w 9219558"/>
              <a:gd name="connsiteY2" fmla="*/ 1388158 h 5438486"/>
              <a:gd name="connsiteX3" fmla="*/ 9219558 w 9219558"/>
              <a:gd name="connsiteY3" fmla="*/ 1965672 h 5438486"/>
              <a:gd name="connsiteX4" fmla="*/ 9195494 w 9219558"/>
              <a:gd name="connsiteY4" fmla="*/ 5402259 h 5438486"/>
              <a:gd name="connsiteX5" fmla="*/ 1383 w 9219558"/>
              <a:gd name="connsiteY5" fmla="*/ 5438486 h 5438486"/>
              <a:gd name="connsiteX6" fmla="*/ 225 w 9219558"/>
              <a:gd name="connsiteY6" fmla="*/ 1400187 h 5438486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58781 w 9219333"/>
              <a:gd name="connsiteY5" fmla="*/ 5371568 h 5402259"/>
              <a:gd name="connsiteX6" fmla="*/ 0 w 9219333"/>
              <a:gd name="connsiteY6" fmla="*/ 1400187 h 5402259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199834 w 9223898"/>
              <a:gd name="connsiteY4" fmla="*/ 5402259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079788 w 9223898"/>
              <a:gd name="connsiteY4" fmla="*/ 5254083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9434"/>
              <a:gd name="connsiteY0" fmla="*/ 1400187 h 5409807"/>
              <a:gd name="connsiteX1" fmla="*/ 2678718 w 9229434"/>
              <a:gd name="connsiteY1" fmla="*/ 4525 h 5409807"/>
              <a:gd name="connsiteX2" fmla="*/ 5590360 w 9229434"/>
              <a:gd name="connsiteY2" fmla="*/ 1388158 h 5409807"/>
              <a:gd name="connsiteX3" fmla="*/ 9223898 w 9229434"/>
              <a:gd name="connsiteY3" fmla="*/ 1965672 h 5409807"/>
              <a:gd name="connsiteX4" fmla="*/ 9228645 w 9229434"/>
              <a:gd name="connsiteY4" fmla="*/ 5407039 h 5409807"/>
              <a:gd name="connsiteX5" fmla="*/ 921 w 9229434"/>
              <a:gd name="connsiteY5" fmla="*/ 5409807 h 5409807"/>
              <a:gd name="connsiteX6" fmla="*/ 4565 w 9229434"/>
              <a:gd name="connsiteY6" fmla="*/ 1400187 h 5409807"/>
              <a:gd name="connsiteX0" fmla="*/ 4565 w 9229434"/>
              <a:gd name="connsiteY0" fmla="*/ 1399152 h 5408772"/>
              <a:gd name="connsiteX1" fmla="*/ 2678718 w 9229434"/>
              <a:gd name="connsiteY1" fmla="*/ 3490 h 5408772"/>
              <a:gd name="connsiteX2" fmla="*/ 5590360 w 9229434"/>
              <a:gd name="connsiteY2" fmla="*/ 1387123 h 5408772"/>
              <a:gd name="connsiteX3" fmla="*/ 9223898 w 9229434"/>
              <a:gd name="connsiteY3" fmla="*/ 1969416 h 5408772"/>
              <a:gd name="connsiteX4" fmla="*/ 9228645 w 9229434"/>
              <a:gd name="connsiteY4" fmla="*/ 5406004 h 5408772"/>
              <a:gd name="connsiteX5" fmla="*/ 921 w 9229434"/>
              <a:gd name="connsiteY5" fmla="*/ 5408772 h 5408772"/>
              <a:gd name="connsiteX6" fmla="*/ 4565 w 9229434"/>
              <a:gd name="connsiteY6" fmla="*/ 1399152 h 5408772"/>
              <a:gd name="connsiteX0" fmla="*/ 224 w 9229895"/>
              <a:gd name="connsiteY0" fmla="*/ 1400449 h 5405288"/>
              <a:gd name="connsiteX1" fmla="*/ 2679179 w 9229895"/>
              <a:gd name="connsiteY1" fmla="*/ 6 h 5405288"/>
              <a:gd name="connsiteX2" fmla="*/ 5590821 w 9229895"/>
              <a:gd name="connsiteY2" fmla="*/ 1383639 h 5405288"/>
              <a:gd name="connsiteX3" fmla="*/ 9224359 w 9229895"/>
              <a:gd name="connsiteY3" fmla="*/ 1965932 h 5405288"/>
              <a:gd name="connsiteX4" fmla="*/ 9229106 w 9229895"/>
              <a:gd name="connsiteY4" fmla="*/ 5402520 h 5405288"/>
              <a:gd name="connsiteX5" fmla="*/ 1382 w 9229895"/>
              <a:gd name="connsiteY5" fmla="*/ 5405288 h 5405288"/>
              <a:gd name="connsiteX6" fmla="*/ 224 w 9229895"/>
              <a:gd name="connsiteY6" fmla="*/ 1400449 h 5405288"/>
              <a:gd name="connsiteX0" fmla="*/ 157384 w 9228594"/>
              <a:gd name="connsiteY0" fmla="*/ 1371769 h 5405287"/>
              <a:gd name="connsiteX1" fmla="*/ 2677878 w 9228594"/>
              <a:gd name="connsiteY1" fmla="*/ 5 h 5405287"/>
              <a:gd name="connsiteX2" fmla="*/ 5589520 w 9228594"/>
              <a:gd name="connsiteY2" fmla="*/ 1383638 h 5405287"/>
              <a:gd name="connsiteX3" fmla="*/ 9223058 w 9228594"/>
              <a:gd name="connsiteY3" fmla="*/ 1965931 h 5405287"/>
              <a:gd name="connsiteX4" fmla="*/ 9227805 w 9228594"/>
              <a:gd name="connsiteY4" fmla="*/ 5402519 h 5405287"/>
              <a:gd name="connsiteX5" fmla="*/ 81 w 9228594"/>
              <a:gd name="connsiteY5" fmla="*/ 5405287 h 5405287"/>
              <a:gd name="connsiteX6" fmla="*/ 157384 w 9228594"/>
              <a:gd name="connsiteY6" fmla="*/ 1371769 h 5405287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3702 h 5406780"/>
              <a:gd name="connsiteX1" fmla="*/ 2679179 w 9229895"/>
              <a:gd name="connsiteY1" fmla="*/ 1498 h 5406780"/>
              <a:gd name="connsiteX2" fmla="*/ 5590821 w 9229895"/>
              <a:gd name="connsiteY2" fmla="*/ 1385131 h 5406780"/>
              <a:gd name="connsiteX3" fmla="*/ 9224359 w 9229895"/>
              <a:gd name="connsiteY3" fmla="*/ 1967424 h 5406780"/>
              <a:gd name="connsiteX4" fmla="*/ 9229106 w 9229895"/>
              <a:gd name="connsiteY4" fmla="*/ 5404012 h 5406780"/>
              <a:gd name="connsiteX5" fmla="*/ 1382 w 9229895"/>
              <a:gd name="connsiteY5" fmla="*/ 5406780 h 5406780"/>
              <a:gd name="connsiteX6" fmla="*/ 223 w 9229895"/>
              <a:gd name="connsiteY6" fmla="*/ 1363702 h 54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9895" h="5406780">
                <a:moveTo>
                  <a:pt x="223" y="1363702"/>
                </a:moveTo>
                <a:cubicBezTo>
                  <a:pt x="776784" y="694686"/>
                  <a:pt x="1565447" y="46228"/>
                  <a:pt x="2679179" y="1498"/>
                </a:cubicBezTo>
                <a:cubicBezTo>
                  <a:pt x="3792911" y="-43232"/>
                  <a:pt x="4924544" y="924647"/>
                  <a:pt x="5590821" y="1385131"/>
                </a:cubicBezTo>
                <a:cubicBezTo>
                  <a:pt x="6257098" y="1845615"/>
                  <a:pt x="7574028" y="2886575"/>
                  <a:pt x="9224359" y="1967424"/>
                </a:cubicBezTo>
                <a:cubicBezTo>
                  <a:pt x="9220349" y="2940500"/>
                  <a:pt x="9233116" y="4430936"/>
                  <a:pt x="9229106" y="5404012"/>
                </a:cubicBezTo>
                <a:lnTo>
                  <a:pt x="1382" y="5406780"/>
                </a:lnTo>
                <a:cubicBezTo>
                  <a:pt x="-2886" y="4064705"/>
                  <a:pt x="4491" y="2705777"/>
                  <a:pt x="223" y="136370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F3F3F3"/>
              </a:gs>
              <a:gs pos="82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743199" y="1828800"/>
            <a:ext cx="2057401" cy="1752600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1500" b="0" i="0" baseline="0">
                <a:solidFill>
                  <a:srgbClr val="A0B94F"/>
                </a:solidFill>
                <a:effectLst/>
                <a:latin typeface="Adobe Fan Heiti Std B" pitchFamily="34" charset="-128"/>
                <a:ea typeface="Adobe Fan Heiti Std B" pitchFamily="34" charset="-128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457200" y="2209800"/>
            <a:ext cx="2971800" cy="1066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6600" kern="1200" baseline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PLUG</a:t>
            </a:r>
            <a:r>
              <a:rPr lang="en-US" sz="3600" baseline="0" dirty="0" smtClean="0">
                <a:solidFill>
                  <a:schemeClr val="bg1">
                    <a:lumMod val="50000"/>
                  </a:schemeClr>
                </a:solidFill>
              </a:rPr>
              <a:t> IT IN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3200400" y="3429000"/>
            <a:ext cx="1143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886200"/>
            <a:ext cx="8382000" cy="2819400"/>
          </a:xfrm>
        </p:spPr>
        <p:txBody>
          <a:bodyPr>
            <a:normAutofit/>
          </a:bodyPr>
          <a:lstStyle>
            <a:lvl1pPr marL="0" indent="0" algn="l">
              <a:lnSpc>
                <a:spcPts val="6000"/>
              </a:lnSpc>
              <a:spcBef>
                <a:spcPts val="600"/>
              </a:spcBef>
              <a:spcAft>
                <a:spcPts val="600"/>
              </a:spcAft>
              <a:buNone/>
              <a:defRPr sz="7200" baseline="0">
                <a:solidFill>
                  <a:srgbClr val="D74B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Chapter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29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_Topic Lev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04800"/>
            <a:ext cx="6553199" cy="1676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" y="152400"/>
            <a:ext cx="1981200" cy="1524000"/>
          </a:xfrm>
        </p:spPr>
        <p:txBody>
          <a:bodyPr>
            <a:noAutofit/>
          </a:bodyPr>
          <a:lstStyle>
            <a:lvl1pPr marL="0" indent="0" algn="ctr">
              <a:buNone/>
              <a:defRPr sz="6000" baseline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7200" baseline="0">
                <a:latin typeface="Century Gothic" pitchFamily="34" charset="0"/>
              </a:defRPr>
            </a:lvl2pPr>
            <a:lvl3pPr marL="914400" indent="0">
              <a:buNone/>
              <a:defRPr sz="7200" baseline="0">
                <a:latin typeface="Century Gothic" pitchFamily="34" charset="0"/>
              </a:defRPr>
            </a:lvl3pPr>
            <a:lvl4pPr marL="1371600" indent="0">
              <a:buNone/>
              <a:defRPr sz="7200" baseline="0">
                <a:latin typeface="Century Gothic" pitchFamily="34" charset="0"/>
              </a:defRPr>
            </a:lvl4pPr>
            <a:lvl5pPr marL="1828800" indent="0">
              <a:buNone/>
              <a:defRPr sz="7200" baseline="0"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133600"/>
            <a:ext cx="8001000" cy="4114800"/>
          </a:xfrm>
        </p:spPr>
        <p:txBody>
          <a:bodyPr/>
          <a:lstStyle>
            <a:lvl1pPr>
              <a:defRPr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561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 Example / Opening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477000"/>
            <a:ext cx="86868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382000" y="5715000"/>
            <a:ext cx="304800" cy="762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2192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19896"/>
            <a:ext cx="2133600" cy="365125"/>
          </a:xfrm>
        </p:spPr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>
            <a:lvl1pPr>
              <a:defRPr sz="3600" b="0" baseline="0">
                <a:solidFill>
                  <a:srgbClr val="99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FF9900"/>
              </a:buClr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5029200" cy="1143000"/>
          </a:xfrm>
        </p:spPr>
        <p:txBody>
          <a:bodyPr>
            <a:noAutofit/>
          </a:bodyPr>
          <a:lstStyle>
            <a:lvl1pPr algn="l">
              <a:defRPr sz="4400" b="1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10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_IT's_Pers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57400"/>
            <a:ext cx="9144000" cy="42672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7772400" cy="27432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5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1219200"/>
            <a:ext cx="7391400" cy="990600"/>
          </a:xfrm>
        </p:spPr>
        <p:txBody>
          <a:bodyPr>
            <a:normAutofit/>
          </a:bodyPr>
          <a:lstStyle>
            <a:lvl1pPr marL="0" indent="0">
              <a:buNone/>
              <a:defRPr sz="5400" b="0" i="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’S PERSONAL: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20574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>
            <a:off x="609600" y="888704"/>
            <a:ext cx="923260" cy="1473496"/>
            <a:chOff x="495300" y="888704"/>
            <a:chExt cx="923260" cy="1473496"/>
          </a:xfrm>
          <a:effectLst>
            <a:outerShdw blurRad="76200" dist="88900" dir="4620000" sx="109000" sy="109000" algn="ctr" rotWithShape="0">
              <a:schemeClr val="bg1">
                <a:lumMod val="65000"/>
                <a:alpha val="19000"/>
              </a:schemeClr>
            </a:outerShdw>
          </a:effectLst>
        </p:grpSpPr>
        <p:sp>
          <p:nvSpPr>
            <p:cNvPr id="5" name="Rectangle 4"/>
            <p:cNvSpPr/>
            <p:nvPr userDrawn="1"/>
          </p:nvSpPr>
          <p:spPr>
            <a:xfrm>
              <a:off x="838200" y="1008888"/>
              <a:ext cx="246888" cy="1353312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95300" y="1219200"/>
              <a:ext cx="246888" cy="1143000"/>
            </a:xfrm>
            <a:prstGeom prst="rect">
              <a:avLst/>
            </a:prstGeom>
            <a:solidFill>
              <a:srgbClr val="99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5400000">
              <a:off x="847060" y="545804"/>
              <a:ext cx="228600" cy="9144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210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4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54" r:id="rId4"/>
    <p:sldLayoutId id="2147483662" r:id="rId5"/>
    <p:sldLayoutId id="2147483663" r:id="rId6"/>
    <p:sldLayoutId id="2147483676" r:id="rId7"/>
    <p:sldLayoutId id="2147483677" r:id="rId8"/>
    <p:sldLayoutId id="2147483664" r:id="rId9"/>
    <p:sldLayoutId id="2147483678" r:id="rId10"/>
    <p:sldLayoutId id="2147483679" r:id="rId11"/>
    <p:sldLayoutId id="2147483680" r:id="rId12"/>
    <p:sldLayoutId id="214748368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theprocessconsultant.com/business-process-and-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youtube.com/watch?v=AhgtoQIfuQ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Business Processes and Business Process Management</a:t>
            </a:r>
            <a:endParaRPr lang="en-US" sz="6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4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610600" cy="4754563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Business </a:t>
            </a:r>
            <a:r>
              <a:rPr lang="en-US" sz="2800" dirty="0" smtClean="0"/>
              <a:t>Processes (BP)</a:t>
            </a: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/>
              <a:t>Business Process </a:t>
            </a:r>
            <a:r>
              <a:rPr lang="en-US" sz="2800" dirty="0" smtClean="0"/>
              <a:t>Reengineering (BPR)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Business Process Improvement (BPI)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Business </a:t>
            </a:r>
            <a:r>
              <a:rPr lang="en-US" sz="2800" dirty="0"/>
              <a:t>Process </a:t>
            </a:r>
            <a:r>
              <a:rPr lang="en-US" sz="2800" dirty="0" smtClean="0"/>
              <a:t>Management (BPM</a:t>
            </a:r>
            <a:r>
              <a:rPr lang="en-US" sz="28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Discuss ways in which IS enable cross-functional BP and BP for a single functional area.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Compare and contrast BPR, BPI and BPM.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18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379662"/>
            <a:ext cx="9144000" cy="61093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Business Processes: Inputs, Resources, and Outputs</a:t>
            </a:r>
            <a:endParaRPr lang="en-US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0" y="5674334"/>
            <a:ext cx="9144000" cy="955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An </a:t>
            </a:r>
            <a:r>
              <a:rPr lang="en-US" sz="1800" dirty="0"/>
              <a:t>ongoing collection of related activities that create a product or a service of value to the organization, its business partners, and/or its customers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r>
              <a:rPr lang="en-US" sz="1800" dirty="0" smtClean="0">
                <a:hlinkClick r:id="rId3"/>
              </a:rPr>
              <a:t>A YouTube Video: http</a:t>
            </a:r>
            <a:r>
              <a:rPr lang="en-US" sz="1800" dirty="0">
                <a:hlinkClick r:id="rId3"/>
              </a:rPr>
              <a:t>://theprocessconsultant.com/business-process-and-it</a:t>
            </a:r>
            <a:r>
              <a:rPr lang="en-US" sz="1800" dirty="0" smtClean="0">
                <a:hlinkClick r:id="rId3"/>
              </a:rPr>
              <a:t>/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8" name="Picture 4" descr="Image result for Business Process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37" b="9028"/>
          <a:stretch/>
        </p:blipFill>
        <p:spPr bwMode="auto">
          <a:xfrm>
            <a:off x="1" y="912356"/>
            <a:ext cx="9144000" cy="404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/>
          <p:cNvSpPr txBox="1">
            <a:spLocks/>
          </p:cNvSpPr>
          <p:nvPr/>
        </p:nvSpPr>
        <p:spPr>
          <a:xfrm>
            <a:off x="76200" y="4342731"/>
            <a:ext cx="3276600" cy="1143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>
                <a:solidFill>
                  <a:schemeClr val="tx1"/>
                </a:solidFill>
              </a:rPr>
              <a:t>2 Metrics of BP: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Efficiency: Doing things well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Effectiveness: Doing things that matter.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7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-76200" y="990600"/>
            <a:ext cx="9144000" cy="838200"/>
          </a:xfrm>
        </p:spPr>
        <p:txBody>
          <a:bodyPr/>
          <a:lstStyle/>
          <a:p>
            <a:pPr algn="ctr"/>
            <a:r>
              <a:rPr lang="en-US" dirty="0"/>
              <a:t>Cross-Functional Processes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0" y="2286000"/>
            <a:ext cx="2866254" cy="38100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Cut </a:t>
            </a:r>
            <a:r>
              <a:rPr lang="en-US" sz="1800" dirty="0"/>
              <a:t>across multiple functional </a:t>
            </a:r>
            <a:r>
              <a:rPr lang="en-US" sz="1800" dirty="0" smtClean="0"/>
              <a:t>areas; </a:t>
            </a:r>
          </a:p>
          <a:p>
            <a:r>
              <a:rPr lang="en-US" sz="1800" dirty="0" smtClean="0"/>
              <a:t>Multiple </a:t>
            </a:r>
            <a:r>
              <a:rPr lang="en-US" sz="1800" dirty="0"/>
              <a:t>functional areas collaborate to perform the </a:t>
            </a:r>
            <a:r>
              <a:rPr lang="en-US" sz="1800" dirty="0" smtClean="0"/>
              <a:t>process; </a:t>
            </a:r>
          </a:p>
          <a:p>
            <a:r>
              <a:rPr lang="en-US" sz="1800" dirty="0" smtClean="0"/>
              <a:t>No </a:t>
            </a:r>
            <a:r>
              <a:rPr lang="en-US" sz="1800" dirty="0"/>
              <a:t>single functional area is responsible for their </a:t>
            </a:r>
            <a:r>
              <a:rPr lang="en-US" sz="1800" dirty="0" smtClean="0"/>
              <a:t>execution. </a:t>
            </a:r>
          </a:p>
          <a:p>
            <a:r>
              <a:rPr lang="en-US" sz="1800" dirty="0" smtClean="0"/>
              <a:t>e.g</a:t>
            </a:r>
            <a:r>
              <a:rPr lang="en-US" sz="1800" dirty="0"/>
              <a:t>., procurement and </a:t>
            </a:r>
            <a:r>
              <a:rPr lang="en-US" sz="1800" dirty="0" smtClean="0"/>
              <a:t>fulfillment.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050" name="Picture 2" descr="Image result for Cross-Functional Process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4" b="14451"/>
          <a:stretch/>
        </p:blipFill>
        <p:spPr bwMode="auto">
          <a:xfrm>
            <a:off x="2866254" y="2234591"/>
            <a:ext cx="6277748" cy="370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45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9144000" cy="8382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IS enabled Business </a:t>
            </a:r>
            <a:r>
              <a:rPr lang="en-US" sz="3600" dirty="0"/>
              <a:t>Processes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13138" y="1905000"/>
            <a:ext cx="3339662" cy="3124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/>
              <a:t>Information Systems (IS): </a:t>
            </a:r>
          </a:p>
          <a:p>
            <a:r>
              <a:rPr lang="en-US" sz="1200" dirty="0" smtClean="0"/>
              <a:t>A </a:t>
            </a:r>
            <a:r>
              <a:rPr lang="en-US" sz="1200" dirty="0"/>
              <a:t>critical enabler of </a:t>
            </a:r>
            <a:r>
              <a:rPr lang="en-US" sz="1200" dirty="0" smtClean="0"/>
              <a:t>business </a:t>
            </a:r>
            <a:r>
              <a:rPr lang="en-US" sz="1200" dirty="0"/>
              <a:t>processes. </a:t>
            </a:r>
            <a:endParaRPr lang="en-US" sz="1200" dirty="0" smtClean="0"/>
          </a:p>
          <a:p>
            <a:r>
              <a:rPr lang="en-US" sz="1200" dirty="0" smtClean="0"/>
              <a:t>Facilitate </a:t>
            </a:r>
            <a:r>
              <a:rPr lang="en-US" sz="1200" dirty="0"/>
              <a:t>communication and coordination among different functional </a:t>
            </a:r>
            <a:r>
              <a:rPr lang="en-US" sz="1200" dirty="0" smtClean="0"/>
              <a:t>areas.</a:t>
            </a:r>
          </a:p>
          <a:p>
            <a:pPr>
              <a:spcAft>
                <a:spcPts val="600"/>
              </a:spcAft>
            </a:pPr>
            <a:r>
              <a:rPr lang="en-US" sz="1200" dirty="0"/>
              <a:t>A</a:t>
            </a:r>
            <a:r>
              <a:rPr lang="en-US" sz="1200" dirty="0" smtClean="0"/>
              <a:t>llow </a:t>
            </a:r>
            <a:r>
              <a:rPr lang="en-US" sz="1200" dirty="0"/>
              <a:t>easy exchange of, and access to, data across processes. 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IS’ vital role in 3 areas</a:t>
            </a:r>
            <a:r>
              <a:rPr lang="en-US" sz="1400" dirty="0" smtClean="0"/>
              <a:t>: Could be fully automated</a:t>
            </a:r>
            <a:endParaRPr lang="en-US" sz="1400" dirty="0"/>
          </a:p>
          <a:p>
            <a:r>
              <a:rPr lang="en-US" sz="1200" dirty="0"/>
              <a:t>Executing the process</a:t>
            </a:r>
          </a:p>
          <a:p>
            <a:r>
              <a:rPr lang="en-US" sz="1200" dirty="0"/>
              <a:t>Capturing and storing process </a:t>
            </a:r>
            <a:r>
              <a:rPr lang="en-US" sz="1200" dirty="0" smtClean="0"/>
              <a:t>data: e.g., RFID</a:t>
            </a:r>
            <a:endParaRPr lang="en-US" sz="1200" dirty="0"/>
          </a:p>
          <a:p>
            <a:pPr>
              <a:spcAft>
                <a:spcPts val="600"/>
              </a:spcAft>
            </a:pPr>
            <a:r>
              <a:rPr lang="en-US" sz="1200" dirty="0"/>
              <a:t>Monitoring process </a:t>
            </a:r>
            <a:r>
              <a:rPr lang="en-US" sz="1200" dirty="0" smtClean="0"/>
              <a:t>performance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074" name="Picture 2" descr="Image result for e commer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159000"/>
            <a:ext cx="57912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029200"/>
            <a:ext cx="3352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For example: e-commerce as a set of the Internet-enabled business processes: </a:t>
            </a:r>
            <a:r>
              <a:rPr lang="en-US" sz="1600" dirty="0">
                <a:hlinkClick r:id="rId4"/>
              </a:rPr>
              <a:t>https://www.youtube.com/watch?v=AhgtoQIfuQ4</a:t>
            </a:r>
            <a:r>
              <a:rPr lang="en-US" sz="1600" dirty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1840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106680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BP Reengineering (BPR)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0" y="2133600"/>
            <a:ext cx="3200400" cy="43434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600" dirty="0" smtClean="0"/>
              <a:t>A </a:t>
            </a:r>
            <a:r>
              <a:rPr lang="en-US" sz="1600" dirty="0"/>
              <a:t>strategy for making an organization’s business processes more productive and </a:t>
            </a:r>
            <a:r>
              <a:rPr lang="en-US" sz="1600" dirty="0" smtClean="0"/>
              <a:t>profitable. 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E</a:t>
            </a:r>
            <a:r>
              <a:rPr lang="en-US" sz="1600" dirty="0" smtClean="0"/>
              <a:t>xamining business processes; 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Determining </a:t>
            </a:r>
            <a:r>
              <a:rPr lang="en-US" sz="1600" dirty="0"/>
              <a:t>how they can best reconstruct those processes to improve their business functions</a:t>
            </a:r>
            <a:r>
              <a:rPr lang="en-US" sz="16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Difficult, radical, and comprehensive to do.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098" name="Picture 2" descr="Image result for business process reengineer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57150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61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BP Improvement (BPI)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0" y="4800600"/>
            <a:ext cx="9144000" cy="1555750"/>
          </a:xfrm>
        </p:spPr>
        <p:txBody>
          <a:bodyPr>
            <a:noAutofit/>
          </a:bodyPr>
          <a:lstStyle/>
          <a:p>
            <a:r>
              <a:rPr lang="en-US" sz="1600" dirty="0" smtClean="0"/>
              <a:t>Focuses </a:t>
            </a:r>
            <a:r>
              <a:rPr lang="en-US" sz="1600" dirty="0"/>
              <a:t>on reducing variation in the process </a:t>
            </a:r>
            <a:r>
              <a:rPr lang="en-US" sz="1600" dirty="0" smtClean="0"/>
              <a:t>outputs: Streamline your business </a:t>
            </a:r>
          </a:p>
          <a:p>
            <a:r>
              <a:rPr lang="en-US" sz="1600" dirty="0" smtClean="0"/>
              <a:t>Searching </a:t>
            </a:r>
            <a:r>
              <a:rPr lang="en-US" sz="1600" dirty="0"/>
              <a:t>for root causes of the variation in the process </a:t>
            </a:r>
            <a:r>
              <a:rPr lang="en-US" sz="1600" dirty="0" smtClean="0"/>
              <a:t>(</a:t>
            </a:r>
            <a:r>
              <a:rPr lang="en-US" sz="1600" dirty="0"/>
              <a:t>such as a broken machine on an assembly line) or among the process inputs (such as a decline in the quality of raw materials purchased from a certain supplier</a:t>
            </a:r>
            <a:r>
              <a:rPr lang="en-US" sz="1600" dirty="0" smtClean="0"/>
              <a:t>).</a:t>
            </a:r>
          </a:p>
          <a:p>
            <a:r>
              <a:rPr lang="en-US" sz="1600" dirty="0" smtClean="0"/>
              <a:t>Less radical; less disruptive; more incremental.</a:t>
            </a:r>
            <a:endParaRPr lang="en-US" sz="1600" dirty="0"/>
          </a:p>
          <a:p>
            <a:endParaRPr lang="en-US" sz="16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8" name="Picture 4" descr="https://www.autoprocessdiscovery.com/wp-content/uploads/2016/03/BPI-1024x3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5974"/>
            <a:ext cx="91440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30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990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BP Management (BPM)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0" y="2133600"/>
            <a:ext cx="4343400" cy="4114800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A </a:t>
            </a:r>
            <a:r>
              <a:rPr lang="en-US" dirty="0"/>
              <a:t>management system designed to sustain </a:t>
            </a:r>
            <a:r>
              <a:rPr lang="en-US" dirty="0" smtClean="0"/>
              <a:t>BPI </a:t>
            </a:r>
            <a:r>
              <a:rPr lang="en-US" dirty="0"/>
              <a:t>efforts over </a:t>
            </a:r>
            <a:r>
              <a:rPr lang="en-US" dirty="0" smtClean="0"/>
              <a:t>time; 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Includes </a:t>
            </a:r>
            <a:r>
              <a:rPr lang="en-US" dirty="0"/>
              <a:t>methods and tools to support the design, analysis, implementation, management, and continuous optimization of core </a:t>
            </a:r>
            <a:r>
              <a:rPr lang="en-US" dirty="0" smtClean="0"/>
              <a:t>BP throughout </a:t>
            </a:r>
            <a:r>
              <a:rPr lang="en-US" dirty="0"/>
              <a:t>the organization; </a:t>
            </a:r>
            <a:endParaRPr lang="en-US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Integrates </a:t>
            </a:r>
            <a:r>
              <a:rPr lang="en-US" dirty="0"/>
              <a:t>disparate BPI initiatives to ensure consistent strategy execution.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050" name="Picture 2" descr="Image result for business process managemen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1" r="14813"/>
          <a:stretch/>
        </p:blipFill>
        <p:spPr bwMode="auto">
          <a:xfrm>
            <a:off x="4572000" y="1905000"/>
            <a:ext cx="4572000" cy="438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18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’S ABOUT BUSINESS PI1.1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Chevron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What was one of the main advantages of BPR at Chevron?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Why did Chevron adopt BPI?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How does Chevron apply BPM in its operations today?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95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610600" cy="4754563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Business </a:t>
            </a:r>
            <a:r>
              <a:rPr lang="en-US" sz="2800" dirty="0" smtClean="0"/>
              <a:t>Processes (BP)</a:t>
            </a: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/>
              <a:t>Business Process </a:t>
            </a:r>
            <a:r>
              <a:rPr lang="en-US" sz="2800" dirty="0" smtClean="0"/>
              <a:t>Reengineering (BPR)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Business Process Improvement (BPI)</a:t>
            </a:r>
          </a:p>
          <a:p>
            <a:pPr>
              <a:spcAft>
                <a:spcPts val="1200"/>
              </a:spcAft>
            </a:pPr>
            <a:r>
              <a:rPr lang="en-US" sz="2800" dirty="0" smtClean="0"/>
              <a:t>Business </a:t>
            </a:r>
            <a:r>
              <a:rPr lang="en-US" sz="2800" dirty="0"/>
              <a:t>Process </a:t>
            </a:r>
            <a:r>
              <a:rPr lang="en-US" sz="2800" dirty="0" smtClean="0"/>
              <a:t>Management (BPM</a:t>
            </a:r>
            <a:r>
              <a:rPr lang="en-US" sz="28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Discuss ways in which IS enable cross-functional BP and BP for a single functional area.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Compare and contrast BPR, BPI and BPM.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84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orgia Custom">
      <a:majorFont>
        <a:latin typeface="Georgia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19601</TotalTime>
  <Words>500</Words>
  <Application>Microsoft Office PowerPoint</Application>
  <PresentationFormat>On-screen Show (4:3)</PresentationFormat>
  <Paragraphs>77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Chapter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John Kenneth Corley</dc:creator>
  <cp:lastModifiedBy>Hu, Tao</cp:lastModifiedBy>
  <cp:revision>538</cp:revision>
  <dcterms:created xsi:type="dcterms:W3CDTF">2013-08-07T23:49:12Z</dcterms:created>
  <dcterms:modified xsi:type="dcterms:W3CDTF">2018-01-31T15:52:57Z</dcterms:modified>
</cp:coreProperties>
</file>